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81"/>
  </p:notesMasterIdLst>
  <p:handoutMasterIdLst>
    <p:handoutMasterId r:id="rId82"/>
  </p:handoutMasterIdLst>
  <p:sldIdLst>
    <p:sldId id="336" r:id="rId2"/>
    <p:sldId id="409" r:id="rId3"/>
    <p:sldId id="408" r:id="rId4"/>
    <p:sldId id="287" r:id="rId5"/>
    <p:sldId id="341" r:id="rId6"/>
    <p:sldId id="323" r:id="rId7"/>
    <p:sldId id="343" r:id="rId8"/>
    <p:sldId id="345" r:id="rId9"/>
    <p:sldId id="348" r:id="rId10"/>
    <p:sldId id="342" r:id="rId11"/>
    <p:sldId id="346" r:id="rId12"/>
    <p:sldId id="344" r:id="rId13"/>
    <p:sldId id="347" r:id="rId14"/>
    <p:sldId id="352" r:id="rId15"/>
    <p:sldId id="353" r:id="rId16"/>
    <p:sldId id="355" r:id="rId17"/>
    <p:sldId id="356" r:id="rId18"/>
    <p:sldId id="358" r:id="rId19"/>
    <p:sldId id="357" r:id="rId20"/>
    <p:sldId id="359" r:id="rId21"/>
    <p:sldId id="288" r:id="rId22"/>
    <p:sldId id="373" r:id="rId23"/>
    <p:sldId id="420" r:id="rId24"/>
    <p:sldId id="377" r:id="rId25"/>
    <p:sldId id="285" r:id="rId26"/>
    <p:sldId id="378" r:id="rId27"/>
    <p:sldId id="351" r:id="rId28"/>
    <p:sldId id="361" r:id="rId29"/>
    <p:sldId id="362" r:id="rId30"/>
    <p:sldId id="365" r:id="rId31"/>
    <p:sldId id="368" r:id="rId32"/>
    <p:sldId id="372" r:id="rId33"/>
    <p:sldId id="384" r:id="rId34"/>
    <p:sldId id="423" r:id="rId35"/>
    <p:sldId id="421" r:id="rId36"/>
    <p:sldId id="350" r:id="rId37"/>
    <p:sldId id="411" r:id="rId38"/>
    <p:sldId id="415" r:id="rId39"/>
    <p:sldId id="374" r:id="rId40"/>
    <p:sldId id="380" r:id="rId41"/>
    <p:sldId id="385" r:id="rId42"/>
    <p:sldId id="375" r:id="rId43"/>
    <p:sldId id="382" r:id="rId44"/>
    <p:sldId id="422" r:id="rId45"/>
    <p:sldId id="383" r:id="rId46"/>
    <p:sldId id="392" r:id="rId47"/>
    <p:sldId id="414" r:id="rId48"/>
    <p:sldId id="413" r:id="rId49"/>
    <p:sldId id="416" r:id="rId50"/>
    <p:sldId id="417" r:id="rId51"/>
    <p:sldId id="386" r:id="rId52"/>
    <p:sldId id="381" r:id="rId53"/>
    <p:sldId id="387" r:id="rId54"/>
    <p:sldId id="398" r:id="rId55"/>
    <p:sldId id="399" r:id="rId56"/>
    <p:sldId id="400" r:id="rId57"/>
    <p:sldId id="403" r:id="rId58"/>
    <p:sldId id="391" r:id="rId59"/>
    <p:sldId id="410" r:id="rId60"/>
    <p:sldId id="393" r:id="rId61"/>
    <p:sldId id="401" r:id="rId62"/>
    <p:sldId id="395" r:id="rId63"/>
    <p:sldId id="396" r:id="rId64"/>
    <p:sldId id="418" r:id="rId65"/>
    <p:sldId id="419" r:id="rId66"/>
    <p:sldId id="279" r:id="rId67"/>
    <p:sldId id="425" r:id="rId68"/>
    <p:sldId id="429" r:id="rId69"/>
    <p:sldId id="424" r:id="rId70"/>
    <p:sldId id="426" r:id="rId71"/>
    <p:sldId id="427" r:id="rId72"/>
    <p:sldId id="428" r:id="rId73"/>
    <p:sldId id="432" r:id="rId74"/>
    <p:sldId id="433" r:id="rId75"/>
    <p:sldId id="388" r:id="rId76"/>
    <p:sldId id="431" r:id="rId77"/>
    <p:sldId id="402" r:id="rId78"/>
    <p:sldId id="430" r:id="rId79"/>
    <p:sldId id="397" r:id="rId8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B78B0F-FBB8-4512-B5D1-369DA0F65846}">
  <a:tblStyle styleId="{93B78B0F-FBB8-4512-B5D1-369DA0F6584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33" autoAdjust="0"/>
  </p:normalViewPr>
  <p:slideViewPr>
    <p:cSldViewPr snapToGrid="0">
      <p:cViewPr varScale="1">
        <p:scale>
          <a:sx n="129" d="100"/>
          <a:sy n="129" d="100"/>
        </p:scale>
        <p:origin x="115" y="168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49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08D95-8626-4D91-824C-47254A0C3255}" type="datetimeFigureOut">
              <a:rPr lang="cs-CZ" smtClean="0"/>
              <a:t>15.01.2025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89444-FB18-4D96-8FE6-3A7FBC0C8A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064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77726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503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897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0398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5334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6282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0837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2741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5324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7892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9681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6405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2467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0230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9983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112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58514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00593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8244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00869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67687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75265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725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85810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0628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985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6689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38917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3143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506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988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9803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59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3320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426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4432100"/>
            <a:ext cx="9144000" cy="7111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4022400" y="4432100"/>
            <a:ext cx="1099200" cy="7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735925" y="1126150"/>
            <a:ext cx="5672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735925" y="2665541"/>
            <a:ext cx="5672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9pPr>
          </a:lstStyle>
          <a:p>
            <a:endParaRPr dirty="0"/>
          </a:p>
        </p:txBody>
      </p:sp>
      <p:cxnSp>
        <p:nvCxnSpPr>
          <p:cNvPr id="18" name="Google Shape;18;p3"/>
          <p:cNvCxnSpPr/>
          <p:nvPr/>
        </p:nvCxnSpPr>
        <p:spPr>
          <a:xfrm>
            <a:off x="3527100" y="2474305"/>
            <a:ext cx="2089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diamond" w="med" len="med"/>
            <a:tailEnd type="diamond" w="med" len="med"/>
          </a:ln>
        </p:spPr>
      </p:cxn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503" y="4508940"/>
            <a:ext cx="844803" cy="5704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4593700"/>
            <a:ext cx="9144000" cy="54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1" name="Google Shape;21;p4"/>
          <p:cNvSpPr/>
          <p:nvPr/>
        </p:nvSpPr>
        <p:spPr>
          <a:xfrm>
            <a:off x="3473700" y="4593700"/>
            <a:ext cx="2196600" cy="54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4023300" y="4593700"/>
            <a:ext cx="1097400" cy="549600"/>
          </a:xfrm>
          <a:prstGeom prst="rect">
            <a:avLst/>
          </a:prstGeom>
          <a:solidFill>
            <a:srgbClr val="D4D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1404225" y="1194150"/>
            <a:ext cx="6335400" cy="30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Char char="▪"/>
              <a:defRPr sz="300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9pPr>
          </a:lstStyle>
          <a:p>
            <a:endParaRPr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TextovéPole 8"/>
          <p:cNvSpPr txBox="1"/>
          <p:nvPr userDrawn="1"/>
        </p:nvSpPr>
        <p:spPr>
          <a:xfrm>
            <a:off x="101600" y="4683834"/>
            <a:ext cx="2312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SICURIT</a:t>
            </a:r>
            <a:endParaRPr lang="cs-CZ" sz="18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7"/>
          <p:cNvGrpSpPr/>
          <p:nvPr/>
        </p:nvGrpSpPr>
        <p:grpSpPr>
          <a:xfrm>
            <a:off x="-11050" y="887200"/>
            <a:ext cx="9155050" cy="4256100"/>
            <a:chOff x="-11050" y="887200"/>
            <a:chExt cx="9155050" cy="4256100"/>
          </a:xfrm>
        </p:grpSpPr>
        <p:cxnSp>
          <p:nvCxnSpPr>
            <p:cNvPr id="49" name="Google Shape;49;p7"/>
            <p:cNvCxnSpPr/>
            <p:nvPr/>
          </p:nvCxnSpPr>
          <p:spPr>
            <a:xfrm>
              <a:off x="-11050" y="887200"/>
              <a:ext cx="80604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50" name="Google Shape;50;p7"/>
            <p:cNvSpPr/>
            <p:nvPr/>
          </p:nvSpPr>
          <p:spPr>
            <a:xfrm>
              <a:off x="0" y="4593700"/>
              <a:ext cx="9144000" cy="549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1" name="Google Shape;51;p7"/>
            <p:cNvSpPr/>
            <p:nvPr/>
          </p:nvSpPr>
          <p:spPr>
            <a:xfrm>
              <a:off x="0" y="4593700"/>
              <a:ext cx="549600" cy="549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2" name="Google Shape;52;p7"/>
            <p:cNvCxnSpPr/>
            <p:nvPr/>
          </p:nvCxnSpPr>
          <p:spPr>
            <a:xfrm>
              <a:off x="-11050" y="887200"/>
              <a:ext cx="552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3" name="Google Shape;53;p7"/>
          <p:cNvSpPr/>
          <p:nvPr/>
        </p:nvSpPr>
        <p:spPr>
          <a:xfrm>
            <a:off x="8046600" y="4593700"/>
            <a:ext cx="1097400" cy="549600"/>
          </a:xfrm>
          <a:prstGeom prst="rect">
            <a:avLst/>
          </a:prstGeom>
          <a:solidFill>
            <a:srgbClr val="D4D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1"/>
          </p:nvPr>
        </p:nvSpPr>
        <p:spPr>
          <a:xfrm>
            <a:off x="549600" y="1200150"/>
            <a:ext cx="3639000" cy="31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9pPr>
          </a:lstStyle>
          <a:p>
            <a:endParaRPr dirty="0"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2"/>
          </p:nvPr>
        </p:nvSpPr>
        <p:spPr>
          <a:xfrm>
            <a:off x="4407604" y="1200150"/>
            <a:ext cx="3639000" cy="31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9pPr>
          </a:lstStyle>
          <a:p>
            <a:endParaRPr dirty="0"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" name="TextovéPole 11"/>
          <p:cNvSpPr txBox="1"/>
          <p:nvPr userDrawn="1"/>
        </p:nvSpPr>
        <p:spPr>
          <a:xfrm>
            <a:off x="637775" y="4683834"/>
            <a:ext cx="2312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SICURIT</a:t>
            </a:r>
            <a:endParaRPr lang="cs-CZ" sz="18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/>
          <p:nvPr/>
        </p:nvSpPr>
        <p:spPr>
          <a:xfrm>
            <a:off x="0" y="4593700"/>
            <a:ext cx="9144000" cy="54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87" name="Google Shape;87;p11"/>
          <p:cNvSpPr/>
          <p:nvPr/>
        </p:nvSpPr>
        <p:spPr>
          <a:xfrm>
            <a:off x="3473700" y="4593700"/>
            <a:ext cx="2196600" cy="54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" name="TextovéPole 5"/>
          <p:cNvSpPr txBox="1"/>
          <p:nvPr userDrawn="1"/>
        </p:nvSpPr>
        <p:spPr>
          <a:xfrm>
            <a:off x="101600" y="4683834"/>
            <a:ext cx="2312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SICURIT</a:t>
            </a:r>
            <a:endParaRPr lang="cs-CZ" sz="18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ed">
  <p:cSld name="BLANK_1">
    <p:bg>
      <p:bgPr>
        <a:solidFill>
          <a:schemeClr val="accent2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/>
          <p:nvPr/>
        </p:nvSpPr>
        <p:spPr>
          <a:xfrm>
            <a:off x="0" y="4593700"/>
            <a:ext cx="9144000" cy="54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91" name="Google Shape;91;p12"/>
          <p:cNvSpPr/>
          <p:nvPr/>
        </p:nvSpPr>
        <p:spPr>
          <a:xfrm>
            <a:off x="3473700" y="4593700"/>
            <a:ext cx="2196600" cy="549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2"/>
          <p:cNvSpPr/>
          <p:nvPr/>
        </p:nvSpPr>
        <p:spPr>
          <a:xfrm>
            <a:off x="4023300" y="4593700"/>
            <a:ext cx="1097400" cy="54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" name="TextovéPole 7"/>
          <p:cNvSpPr txBox="1"/>
          <p:nvPr userDrawn="1"/>
        </p:nvSpPr>
        <p:spPr>
          <a:xfrm>
            <a:off x="101600" y="4683834"/>
            <a:ext cx="2312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SICURIT</a:t>
            </a:r>
            <a:endParaRPr lang="cs-CZ" sz="18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8"/>
          <p:cNvGrpSpPr/>
          <p:nvPr/>
        </p:nvGrpSpPr>
        <p:grpSpPr>
          <a:xfrm>
            <a:off x="-11050" y="887200"/>
            <a:ext cx="9155050" cy="4256100"/>
            <a:chOff x="-11050" y="887200"/>
            <a:chExt cx="9155050" cy="4256100"/>
          </a:xfrm>
        </p:grpSpPr>
        <p:cxnSp>
          <p:nvCxnSpPr>
            <p:cNvPr id="60" name="Google Shape;60;p8"/>
            <p:cNvCxnSpPr/>
            <p:nvPr/>
          </p:nvCxnSpPr>
          <p:spPr>
            <a:xfrm>
              <a:off x="-11050" y="887200"/>
              <a:ext cx="80604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61" name="Google Shape;61;p8"/>
            <p:cNvSpPr/>
            <p:nvPr/>
          </p:nvSpPr>
          <p:spPr>
            <a:xfrm>
              <a:off x="0" y="4593700"/>
              <a:ext cx="9144000" cy="549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>
              <a:off x="0" y="4593700"/>
              <a:ext cx="549600" cy="549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3" name="Google Shape;63;p8"/>
            <p:cNvCxnSpPr/>
            <p:nvPr/>
          </p:nvCxnSpPr>
          <p:spPr>
            <a:xfrm>
              <a:off x="-11050" y="887200"/>
              <a:ext cx="552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" name="Google Shape;64;p8"/>
          <p:cNvSpPr/>
          <p:nvPr/>
        </p:nvSpPr>
        <p:spPr>
          <a:xfrm>
            <a:off x="8046600" y="4593700"/>
            <a:ext cx="1097400" cy="549600"/>
          </a:xfrm>
          <a:prstGeom prst="rect">
            <a:avLst/>
          </a:prstGeom>
          <a:solidFill>
            <a:srgbClr val="D4D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8"/>
          <p:cNvSpPr txBox="1">
            <a:spLocks noGrp="1"/>
          </p:cNvSpPr>
          <p:nvPr>
            <p:ph type="body" idx="1"/>
          </p:nvPr>
        </p:nvSpPr>
        <p:spPr>
          <a:xfrm>
            <a:off x="549600" y="1200150"/>
            <a:ext cx="24165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>
            <a:endParaRPr dirty="0"/>
          </a:p>
        </p:txBody>
      </p:sp>
      <p:sp>
        <p:nvSpPr>
          <p:cNvPr id="67" name="Google Shape;67;p8"/>
          <p:cNvSpPr txBox="1">
            <a:spLocks noGrp="1"/>
          </p:cNvSpPr>
          <p:nvPr>
            <p:ph type="body" idx="2"/>
          </p:nvPr>
        </p:nvSpPr>
        <p:spPr>
          <a:xfrm>
            <a:off x="3089850" y="1200150"/>
            <a:ext cx="24165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>
            <a:endParaRPr dirty="0"/>
          </a:p>
        </p:txBody>
      </p:sp>
      <p:sp>
        <p:nvSpPr>
          <p:cNvPr id="68" name="Google Shape;68;p8"/>
          <p:cNvSpPr txBox="1">
            <a:spLocks noGrp="1"/>
          </p:cNvSpPr>
          <p:nvPr>
            <p:ph type="body" idx="3"/>
          </p:nvPr>
        </p:nvSpPr>
        <p:spPr>
          <a:xfrm>
            <a:off x="5630099" y="1200150"/>
            <a:ext cx="24165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>
            <a:endParaRPr dirty="0"/>
          </a:p>
        </p:txBody>
      </p:sp>
      <p:sp>
        <p:nvSpPr>
          <p:cNvPr id="69" name="Google Shape;69;p8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TextovéPole 12"/>
          <p:cNvSpPr txBox="1"/>
          <p:nvPr userDrawn="1"/>
        </p:nvSpPr>
        <p:spPr>
          <a:xfrm>
            <a:off x="637775" y="4683834"/>
            <a:ext cx="2312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SICURIT</a:t>
            </a:r>
            <a:endParaRPr lang="cs-CZ" sz="18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70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9600" y="1200150"/>
            <a:ext cx="7497000" cy="29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Encode Sans ExtraLight"/>
              <a:buChar char="▪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046650" y="4593850"/>
            <a:ext cx="1097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lvl="2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lvl="3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lvl="4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lvl="5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lvl="6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lvl="7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lvl="8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7" r:id="rId4"/>
    <p:sldLayoutId id="2147483658" r:id="rId5"/>
    <p:sldLayoutId id="2147483660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9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emf"/><Relationship Id="rId5" Type="http://schemas.openxmlformats.org/officeDocument/2006/relationships/image" Target="../media/image39.jpeg"/><Relationship Id="rId4" Type="http://schemas.openxmlformats.org/officeDocument/2006/relationships/image" Target="../media/image18.jpeg"/><Relationship Id="rId9" Type="http://schemas.openxmlformats.org/officeDocument/2006/relationships/image" Target="../media/image2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png"/><Relationship Id="rId9" Type="http://schemas.openxmlformats.org/officeDocument/2006/relationships/image" Target="../media/image9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3.jpeg"/><Relationship Id="rId7" Type="http://schemas.openxmlformats.org/officeDocument/2006/relationships/image" Target="../media/image102.wmf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07.jpeg"/><Relationship Id="rId5" Type="http://schemas.openxmlformats.org/officeDocument/2006/relationships/image" Target="../media/image101.wmf"/><Relationship Id="rId10" Type="http://schemas.openxmlformats.org/officeDocument/2006/relationships/image" Target="../media/image106.gi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5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 descr="sicurit logo upravene male.eps"/>
          <p:cNvPicPr>
            <a:picLocks noChangeAspect="1"/>
          </p:cNvPicPr>
          <p:nvPr/>
        </p:nvPicPr>
        <p:blipFill rotWithShape="1">
          <a:blip r:embed="rId2" cstate="print"/>
          <a:srcRect l="-12813" r="12813"/>
          <a:stretch/>
        </p:blipFill>
        <p:spPr>
          <a:xfrm>
            <a:off x="971550" y="553559"/>
            <a:ext cx="6574926" cy="384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Ovál 145"/>
          <p:cNvSpPr/>
          <p:nvPr/>
        </p:nvSpPr>
        <p:spPr>
          <a:xfrm>
            <a:off x="452537" y="2359470"/>
            <a:ext cx="6136906" cy="747623"/>
          </a:xfrm>
          <a:prstGeom prst="ellipse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2" name="Ovál 141"/>
          <p:cNvSpPr/>
          <p:nvPr/>
        </p:nvSpPr>
        <p:spPr>
          <a:xfrm>
            <a:off x="452537" y="1806494"/>
            <a:ext cx="6136906" cy="1796125"/>
          </a:xfrm>
          <a:prstGeom prst="ellipse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364065" y="1113307"/>
            <a:ext cx="6136906" cy="3210817"/>
          </a:xfrm>
          <a:prstGeom prst="ellipse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MIKROVLNNÁ BARIÉRA – PRINCIP ČINNOSTI</a:t>
            </a:r>
            <a:endParaRPr dirty="0"/>
          </a:p>
        </p:txBody>
      </p:sp>
      <p:sp>
        <p:nvSpPr>
          <p:cNvPr id="175" name="Google Shape;175;p20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78" name="Obdélník 77"/>
          <p:cNvSpPr/>
          <p:nvPr/>
        </p:nvSpPr>
        <p:spPr>
          <a:xfrm>
            <a:off x="262828" y="1127632"/>
            <a:ext cx="450617" cy="3109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vál 1"/>
          <p:cNvSpPr/>
          <p:nvPr/>
        </p:nvSpPr>
        <p:spPr>
          <a:xfrm>
            <a:off x="328269" y="2438175"/>
            <a:ext cx="310373" cy="310373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Obdélník 72"/>
          <p:cNvSpPr/>
          <p:nvPr/>
        </p:nvSpPr>
        <p:spPr>
          <a:xfrm>
            <a:off x="6267797" y="1134537"/>
            <a:ext cx="450617" cy="3109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Ovál 74"/>
          <p:cNvSpPr/>
          <p:nvPr/>
        </p:nvSpPr>
        <p:spPr>
          <a:xfrm>
            <a:off x="6333238" y="2445080"/>
            <a:ext cx="310373" cy="310373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7" name="Google Shape;464;p39"/>
          <p:cNvGrpSpPr/>
          <p:nvPr/>
        </p:nvGrpSpPr>
        <p:grpSpPr>
          <a:xfrm>
            <a:off x="1852224" y="1828394"/>
            <a:ext cx="876060" cy="2561536"/>
            <a:chOff x="3386850" y="2264625"/>
            <a:chExt cx="203950" cy="509250"/>
          </a:xfrm>
          <a:solidFill>
            <a:schemeClr val="accent1"/>
          </a:solidFill>
        </p:grpSpPr>
        <p:sp>
          <p:nvSpPr>
            <p:cNvPr id="81" name="Google Shape;465;p39"/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66;p39"/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Volný tvar 86"/>
          <p:cNvSpPr/>
          <p:nvPr/>
        </p:nvSpPr>
        <p:spPr>
          <a:xfrm>
            <a:off x="-60913" y="4130822"/>
            <a:ext cx="9273805" cy="518216"/>
          </a:xfrm>
          <a:custGeom>
            <a:avLst/>
            <a:gdLst>
              <a:gd name="connsiteX0" fmla="*/ 97810 w 7132542"/>
              <a:gd name="connsiteY0" fmla="*/ 70075 h 389603"/>
              <a:gd name="connsiteX1" fmla="*/ 704848 w 7132542"/>
              <a:gd name="connsiteY1" fmla="*/ 919 h 389603"/>
              <a:gd name="connsiteX2" fmla="*/ 1365675 w 7132542"/>
              <a:gd name="connsiteY2" fmla="*/ 100812 h 389603"/>
              <a:gd name="connsiteX3" fmla="*/ 1888189 w 7132542"/>
              <a:gd name="connsiteY3" fmla="*/ 47023 h 389603"/>
              <a:gd name="connsiteX4" fmla="*/ 2064922 w 7132542"/>
              <a:gd name="connsiteY4" fmla="*/ 146916 h 389603"/>
              <a:gd name="connsiteX5" fmla="*/ 2210919 w 7132542"/>
              <a:gd name="connsiteY5" fmla="*/ 62391 h 389603"/>
              <a:gd name="connsiteX6" fmla="*/ 2602805 w 7132542"/>
              <a:gd name="connsiteY6" fmla="*/ 108496 h 389603"/>
              <a:gd name="connsiteX7" fmla="*/ 3033110 w 7132542"/>
              <a:gd name="connsiteY7" fmla="*/ 93128 h 389603"/>
              <a:gd name="connsiteX8" fmla="*/ 3232895 w 7132542"/>
              <a:gd name="connsiteY8" fmla="*/ 100812 h 389603"/>
              <a:gd name="connsiteX9" fmla="*/ 3394260 w 7132542"/>
              <a:gd name="connsiteY9" fmla="*/ 70075 h 389603"/>
              <a:gd name="connsiteX10" fmla="*/ 3770778 w 7132542"/>
              <a:gd name="connsiteY10" fmla="*/ 100812 h 389603"/>
              <a:gd name="connsiteX11" fmla="*/ 4024351 w 7132542"/>
              <a:gd name="connsiteY11" fmla="*/ 16287 h 389603"/>
              <a:gd name="connsiteX12" fmla="*/ 4231820 w 7132542"/>
              <a:gd name="connsiteY12" fmla="*/ 146916 h 389603"/>
              <a:gd name="connsiteX13" fmla="*/ 4416236 w 7132542"/>
              <a:gd name="connsiteY13" fmla="*/ 70075 h 389603"/>
              <a:gd name="connsiteX14" fmla="*/ 4692862 w 7132542"/>
              <a:gd name="connsiteY14" fmla="*/ 77759 h 389603"/>
              <a:gd name="connsiteX15" fmla="*/ 5207692 w 7132542"/>
              <a:gd name="connsiteY15" fmla="*/ 85443 h 389603"/>
              <a:gd name="connsiteX16" fmla="*/ 5699470 w 7132542"/>
              <a:gd name="connsiteY16" fmla="*/ 177652 h 389603"/>
              <a:gd name="connsiteX17" fmla="*/ 5991463 w 7132542"/>
              <a:gd name="connsiteY17" fmla="*/ 100812 h 389603"/>
              <a:gd name="connsiteX18" fmla="*/ 6237352 w 7132542"/>
              <a:gd name="connsiteY18" fmla="*/ 23971 h 389603"/>
              <a:gd name="connsiteX19" fmla="*/ 6398717 w 7132542"/>
              <a:gd name="connsiteY19" fmla="*/ 116180 h 389603"/>
              <a:gd name="connsiteX20" fmla="*/ 6613870 w 7132542"/>
              <a:gd name="connsiteY20" fmla="*/ 100812 h 389603"/>
              <a:gd name="connsiteX21" fmla="*/ 6836707 w 7132542"/>
              <a:gd name="connsiteY21" fmla="*/ 39339 h 389603"/>
              <a:gd name="connsiteX22" fmla="*/ 7067228 w 7132542"/>
              <a:gd name="connsiteY22" fmla="*/ 254492 h 389603"/>
              <a:gd name="connsiteX23" fmla="*/ 6913547 w 7132542"/>
              <a:gd name="connsiteY23" fmla="*/ 377437 h 389603"/>
              <a:gd name="connsiteX24" fmla="*/ 4877279 w 7132542"/>
              <a:gd name="connsiteY24" fmla="*/ 385121 h 389603"/>
              <a:gd name="connsiteX25" fmla="*/ 2879430 w 7132542"/>
              <a:gd name="connsiteY25" fmla="*/ 377437 h 389603"/>
              <a:gd name="connsiteX26" fmla="*/ 758636 w 7132542"/>
              <a:gd name="connsiteY26" fmla="*/ 362069 h 389603"/>
              <a:gd name="connsiteX27" fmla="*/ 67073 w 7132542"/>
              <a:gd name="connsiteY27" fmla="*/ 354385 h 389603"/>
              <a:gd name="connsiteX28" fmla="*/ 97810 w 7132542"/>
              <a:gd name="connsiteY28" fmla="*/ 70075 h 38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32542" h="389603">
                <a:moveTo>
                  <a:pt x="97810" y="70075"/>
                </a:moveTo>
                <a:cubicBezTo>
                  <a:pt x="204106" y="11164"/>
                  <a:pt x="493537" y="-4204"/>
                  <a:pt x="704848" y="919"/>
                </a:cubicBezTo>
                <a:cubicBezTo>
                  <a:pt x="916159" y="6042"/>
                  <a:pt x="1168452" y="93128"/>
                  <a:pt x="1365675" y="100812"/>
                </a:cubicBezTo>
                <a:cubicBezTo>
                  <a:pt x="1562898" y="108496"/>
                  <a:pt x="1771648" y="39339"/>
                  <a:pt x="1888189" y="47023"/>
                </a:cubicBezTo>
                <a:cubicBezTo>
                  <a:pt x="2004730" y="54707"/>
                  <a:pt x="2011134" y="144355"/>
                  <a:pt x="2064922" y="146916"/>
                </a:cubicBezTo>
                <a:cubicBezTo>
                  <a:pt x="2118710" y="149477"/>
                  <a:pt x="2121272" y="68794"/>
                  <a:pt x="2210919" y="62391"/>
                </a:cubicBezTo>
                <a:cubicBezTo>
                  <a:pt x="2300566" y="55988"/>
                  <a:pt x="2465773" y="103373"/>
                  <a:pt x="2602805" y="108496"/>
                </a:cubicBezTo>
                <a:lnTo>
                  <a:pt x="3033110" y="93128"/>
                </a:lnTo>
                <a:cubicBezTo>
                  <a:pt x="3138125" y="91847"/>
                  <a:pt x="3172703" y="104654"/>
                  <a:pt x="3232895" y="100812"/>
                </a:cubicBezTo>
                <a:cubicBezTo>
                  <a:pt x="3293087" y="96970"/>
                  <a:pt x="3304613" y="70075"/>
                  <a:pt x="3394260" y="70075"/>
                </a:cubicBezTo>
                <a:cubicBezTo>
                  <a:pt x="3483907" y="70075"/>
                  <a:pt x="3665763" y="109777"/>
                  <a:pt x="3770778" y="100812"/>
                </a:cubicBezTo>
                <a:cubicBezTo>
                  <a:pt x="3875793" y="91847"/>
                  <a:pt x="3947511" y="8603"/>
                  <a:pt x="4024351" y="16287"/>
                </a:cubicBezTo>
                <a:cubicBezTo>
                  <a:pt x="4101191" y="23971"/>
                  <a:pt x="4166506" y="137951"/>
                  <a:pt x="4231820" y="146916"/>
                </a:cubicBezTo>
                <a:cubicBezTo>
                  <a:pt x="4297134" y="155881"/>
                  <a:pt x="4339396" y="81601"/>
                  <a:pt x="4416236" y="70075"/>
                </a:cubicBezTo>
                <a:cubicBezTo>
                  <a:pt x="4493076" y="58549"/>
                  <a:pt x="4692862" y="77759"/>
                  <a:pt x="4692862" y="77759"/>
                </a:cubicBezTo>
                <a:cubicBezTo>
                  <a:pt x="4824771" y="80320"/>
                  <a:pt x="5039924" y="68794"/>
                  <a:pt x="5207692" y="85443"/>
                </a:cubicBezTo>
                <a:cubicBezTo>
                  <a:pt x="5375460" y="102092"/>
                  <a:pt x="5568842" y="175091"/>
                  <a:pt x="5699470" y="177652"/>
                </a:cubicBezTo>
                <a:cubicBezTo>
                  <a:pt x="5830098" y="180213"/>
                  <a:pt x="5901816" y="126425"/>
                  <a:pt x="5991463" y="100812"/>
                </a:cubicBezTo>
                <a:cubicBezTo>
                  <a:pt x="6081110" y="75199"/>
                  <a:pt x="6169476" y="21410"/>
                  <a:pt x="6237352" y="23971"/>
                </a:cubicBezTo>
                <a:cubicBezTo>
                  <a:pt x="6305228" y="26532"/>
                  <a:pt x="6335964" y="103373"/>
                  <a:pt x="6398717" y="116180"/>
                </a:cubicBezTo>
                <a:cubicBezTo>
                  <a:pt x="6461470" y="128987"/>
                  <a:pt x="6540872" y="113619"/>
                  <a:pt x="6613870" y="100812"/>
                </a:cubicBezTo>
                <a:cubicBezTo>
                  <a:pt x="6686868" y="88005"/>
                  <a:pt x="6761147" y="13726"/>
                  <a:pt x="6836707" y="39339"/>
                </a:cubicBezTo>
                <a:cubicBezTo>
                  <a:pt x="6912267" y="64952"/>
                  <a:pt x="7054421" y="198142"/>
                  <a:pt x="7067228" y="254492"/>
                </a:cubicBezTo>
                <a:cubicBezTo>
                  <a:pt x="7080035" y="310842"/>
                  <a:pt x="7278538" y="355666"/>
                  <a:pt x="6913547" y="377437"/>
                </a:cubicBezTo>
                <a:cubicBezTo>
                  <a:pt x="6548556" y="399208"/>
                  <a:pt x="4877279" y="385121"/>
                  <a:pt x="4877279" y="385121"/>
                </a:cubicBezTo>
                <a:lnTo>
                  <a:pt x="2879430" y="377437"/>
                </a:lnTo>
                <a:lnTo>
                  <a:pt x="758636" y="362069"/>
                </a:lnTo>
                <a:cubicBezTo>
                  <a:pt x="289910" y="358227"/>
                  <a:pt x="175930" y="400489"/>
                  <a:pt x="67073" y="354385"/>
                </a:cubicBezTo>
                <a:cubicBezTo>
                  <a:pt x="-41784" y="308281"/>
                  <a:pt x="-8486" y="128986"/>
                  <a:pt x="97810" y="700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TextovéPole 88"/>
          <p:cNvSpPr txBox="1"/>
          <p:nvPr/>
        </p:nvSpPr>
        <p:spPr>
          <a:xfrm>
            <a:off x="7815532" y="981415"/>
            <a:ext cx="1328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MW</a:t>
            </a:r>
            <a:endParaRPr lang="cs-CZ" sz="4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Google Shape;556;p39"/>
          <p:cNvSpPr/>
          <p:nvPr/>
        </p:nvSpPr>
        <p:spPr>
          <a:xfrm>
            <a:off x="2417766" y="1364486"/>
            <a:ext cx="310518" cy="310537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558;p39"/>
          <p:cNvSpPr/>
          <p:nvPr/>
        </p:nvSpPr>
        <p:spPr>
          <a:xfrm>
            <a:off x="3232857" y="3191429"/>
            <a:ext cx="313343" cy="313324"/>
          </a:xfrm>
          <a:custGeom>
            <a:avLst/>
            <a:gdLst/>
            <a:ahLst/>
            <a:cxnLst/>
            <a:rect l="l" t="t" r="r" b="b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20;p7"/>
          <p:cNvSpPr/>
          <p:nvPr/>
        </p:nvSpPr>
        <p:spPr>
          <a:xfrm>
            <a:off x="3057177" y="3612192"/>
            <a:ext cx="2238841" cy="870270"/>
          </a:xfrm>
          <a:custGeom>
            <a:avLst/>
            <a:gdLst/>
            <a:ahLst/>
            <a:cxnLst/>
            <a:rect l="l" t="t" r="r" b="b"/>
            <a:pathLst>
              <a:path w="7439" h="3711" extrusionOk="0">
                <a:moveTo>
                  <a:pt x="1306" y="1"/>
                </a:moveTo>
                <a:lnTo>
                  <a:pt x="1119" y="20"/>
                </a:lnTo>
                <a:lnTo>
                  <a:pt x="952" y="75"/>
                </a:lnTo>
                <a:lnTo>
                  <a:pt x="784" y="150"/>
                </a:lnTo>
                <a:lnTo>
                  <a:pt x="653" y="281"/>
                </a:lnTo>
                <a:lnTo>
                  <a:pt x="542" y="411"/>
                </a:lnTo>
                <a:lnTo>
                  <a:pt x="448" y="560"/>
                </a:lnTo>
                <a:lnTo>
                  <a:pt x="392" y="747"/>
                </a:lnTo>
                <a:lnTo>
                  <a:pt x="374" y="933"/>
                </a:lnTo>
                <a:lnTo>
                  <a:pt x="392" y="1119"/>
                </a:lnTo>
                <a:lnTo>
                  <a:pt x="448" y="1287"/>
                </a:lnTo>
                <a:lnTo>
                  <a:pt x="542" y="1455"/>
                </a:lnTo>
                <a:lnTo>
                  <a:pt x="653" y="1585"/>
                </a:lnTo>
                <a:lnTo>
                  <a:pt x="784" y="1697"/>
                </a:lnTo>
                <a:lnTo>
                  <a:pt x="952" y="1790"/>
                </a:lnTo>
                <a:lnTo>
                  <a:pt x="1119" y="1846"/>
                </a:lnTo>
                <a:lnTo>
                  <a:pt x="1306" y="1865"/>
                </a:lnTo>
                <a:lnTo>
                  <a:pt x="1492" y="1846"/>
                </a:lnTo>
                <a:lnTo>
                  <a:pt x="1660" y="1790"/>
                </a:lnTo>
                <a:lnTo>
                  <a:pt x="1828" y="1697"/>
                </a:lnTo>
                <a:lnTo>
                  <a:pt x="1958" y="1585"/>
                </a:lnTo>
                <a:lnTo>
                  <a:pt x="2070" y="1455"/>
                </a:lnTo>
                <a:lnTo>
                  <a:pt x="2163" y="1287"/>
                </a:lnTo>
                <a:lnTo>
                  <a:pt x="2219" y="1119"/>
                </a:lnTo>
                <a:lnTo>
                  <a:pt x="2238" y="933"/>
                </a:lnTo>
                <a:lnTo>
                  <a:pt x="2219" y="747"/>
                </a:lnTo>
                <a:lnTo>
                  <a:pt x="2163" y="560"/>
                </a:lnTo>
                <a:lnTo>
                  <a:pt x="2070" y="411"/>
                </a:lnTo>
                <a:lnTo>
                  <a:pt x="1958" y="281"/>
                </a:lnTo>
                <a:lnTo>
                  <a:pt x="1828" y="150"/>
                </a:lnTo>
                <a:lnTo>
                  <a:pt x="1660" y="75"/>
                </a:lnTo>
                <a:lnTo>
                  <a:pt x="1492" y="20"/>
                </a:lnTo>
                <a:lnTo>
                  <a:pt x="1306" y="1"/>
                </a:lnTo>
                <a:close/>
                <a:moveTo>
                  <a:pt x="4680" y="1"/>
                </a:moveTo>
                <a:lnTo>
                  <a:pt x="4549" y="20"/>
                </a:lnTo>
                <a:lnTo>
                  <a:pt x="4419" y="57"/>
                </a:lnTo>
                <a:lnTo>
                  <a:pt x="4288" y="113"/>
                </a:lnTo>
                <a:lnTo>
                  <a:pt x="4176" y="169"/>
                </a:lnTo>
                <a:lnTo>
                  <a:pt x="4064" y="243"/>
                </a:lnTo>
                <a:lnTo>
                  <a:pt x="3132" y="896"/>
                </a:lnTo>
                <a:lnTo>
                  <a:pt x="2965" y="1045"/>
                </a:lnTo>
                <a:lnTo>
                  <a:pt x="2816" y="1213"/>
                </a:lnTo>
                <a:lnTo>
                  <a:pt x="2033" y="2350"/>
                </a:lnTo>
                <a:lnTo>
                  <a:pt x="2126" y="2405"/>
                </a:lnTo>
                <a:lnTo>
                  <a:pt x="2200" y="2480"/>
                </a:lnTo>
                <a:lnTo>
                  <a:pt x="2256" y="2517"/>
                </a:lnTo>
                <a:lnTo>
                  <a:pt x="2331" y="2555"/>
                </a:lnTo>
                <a:lnTo>
                  <a:pt x="2461" y="2592"/>
                </a:lnTo>
                <a:lnTo>
                  <a:pt x="2760" y="2592"/>
                </a:lnTo>
                <a:lnTo>
                  <a:pt x="2872" y="2555"/>
                </a:lnTo>
                <a:lnTo>
                  <a:pt x="2965" y="2517"/>
                </a:lnTo>
                <a:lnTo>
                  <a:pt x="3002" y="2480"/>
                </a:lnTo>
                <a:lnTo>
                  <a:pt x="3151" y="2368"/>
                </a:lnTo>
                <a:lnTo>
                  <a:pt x="3300" y="2294"/>
                </a:lnTo>
                <a:lnTo>
                  <a:pt x="3468" y="2238"/>
                </a:lnTo>
                <a:lnTo>
                  <a:pt x="3617" y="2219"/>
                </a:lnTo>
                <a:lnTo>
                  <a:pt x="3822" y="2219"/>
                </a:lnTo>
                <a:lnTo>
                  <a:pt x="3971" y="2238"/>
                </a:lnTo>
                <a:lnTo>
                  <a:pt x="4139" y="2294"/>
                </a:lnTo>
                <a:lnTo>
                  <a:pt x="4288" y="2368"/>
                </a:lnTo>
                <a:lnTo>
                  <a:pt x="4437" y="2480"/>
                </a:lnTo>
                <a:lnTo>
                  <a:pt x="4493" y="2517"/>
                </a:lnTo>
                <a:lnTo>
                  <a:pt x="4568" y="2555"/>
                </a:lnTo>
                <a:lnTo>
                  <a:pt x="4680" y="2592"/>
                </a:lnTo>
                <a:lnTo>
                  <a:pt x="4978" y="2592"/>
                </a:lnTo>
                <a:lnTo>
                  <a:pt x="5108" y="2555"/>
                </a:lnTo>
                <a:lnTo>
                  <a:pt x="5183" y="2517"/>
                </a:lnTo>
                <a:lnTo>
                  <a:pt x="5239" y="2480"/>
                </a:lnTo>
                <a:lnTo>
                  <a:pt x="5369" y="2387"/>
                </a:lnTo>
                <a:lnTo>
                  <a:pt x="5500" y="2294"/>
                </a:lnTo>
                <a:lnTo>
                  <a:pt x="5649" y="2256"/>
                </a:lnTo>
                <a:lnTo>
                  <a:pt x="5798" y="2219"/>
                </a:lnTo>
                <a:lnTo>
                  <a:pt x="4493" y="1287"/>
                </a:lnTo>
                <a:lnTo>
                  <a:pt x="4698" y="1138"/>
                </a:lnTo>
                <a:lnTo>
                  <a:pt x="4773" y="1119"/>
                </a:lnTo>
                <a:lnTo>
                  <a:pt x="4847" y="1119"/>
                </a:lnTo>
                <a:lnTo>
                  <a:pt x="6022" y="1362"/>
                </a:lnTo>
                <a:lnTo>
                  <a:pt x="6133" y="1380"/>
                </a:lnTo>
                <a:lnTo>
                  <a:pt x="6245" y="1362"/>
                </a:lnTo>
                <a:lnTo>
                  <a:pt x="6339" y="1343"/>
                </a:lnTo>
                <a:lnTo>
                  <a:pt x="6432" y="1287"/>
                </a:lnTo>
                <a:lnTo>
                  <a:pt x="6525" y="1213"/>
                </a:lnTo>
                <a:lnTo>
                  <a:pt x="6581" y="1138"/>
                </a:lnTo>
                <a:lnTo>
                  <a:pt x="6637" y="1045"/>
                </a:lnTo>
                <a:lnTo>
                  <a:pt x="6674" y="933"/>
                </a:lnTo>
                <a:lnTo>
                  <a:pt x="6693" y="821"/>
                </a:lnTo>
                <a:lnTo>
                  <a:pt x="6674" y="709"/>
                </a:lnTo>
                <a:lnTo>
                  <a:pt x="6655" y="616"/>
                </a:lnTo>
                <a:lnTo>
                  <a:pt x="6599" y="523"/>
                </a:lnTo>
                <a:lnTo>
                  <a:pt x="6544" y="430"/>
                </a:lnTo>
                <a:lnTo>
                  <a:pt x="6450" y="355"/>
                </a:lnTo>
                <a:lnTo>
                  <a:pt x="6357" y="318"/>
                </a:lnTo>
                <a:lnTo>
                  <a:pt x="6245" y="281"/>
                </a:lnTo>
                <a:lnTo>
                  <a:pt x="5090" y="20"/>
                </a:lnTo>
                <a:lnTo>
                  <a:pt x="4959" y="1"/>
                </a:lnTo>
                <a:close/>
                <a:moveTo>
                  <a:pt x="1399" y="2592"/>
                </a:moveTo>
                <a:lnTo>
                  <a:pt x="1306" y="2611"/>
                </a:lnTo>
                <a:lnTo>
                  <a:pt x="1194" y="2648"/>
                </a:lnTo>
                <a:lnTo>
                  <a:pt x="1119" y="2685"/>
                </a:lnTo>
                <a:lnTo>
                  <a:pt x="1026" y="2760"/>
                </a:lnTo>
                <a:lnTo>
                  <a:pt x="914" y="2834"/>
                </a:lnTo>
                <a:lnTo>
                  <a:pt x="765" y="2909"/>
                </a:lnTo>
                <a:lnTo>
                  <a:pt x="597" y="2946"/>
                </a:lnTo>
                <a:lnTo>
                  <a:pt x="374" y="2965"/>
                </a:lnTo>
                <a:lnTo>
                  <a:pt x="187" y="2965"/>
                </a:lnTo>
                <a:lnTo>
                  <a:pt x="113" y="2983"/>
                </a:lnTo>
                <a:lnTo>
                  <a:pt x="57" y="3021"/>
                </a:lnTo>
                <a:lnTo>
                  <a:pt x="20" y="3077"/>
                </a:lnTo>
                <a:lnTo>
                  <a:pt x="1" y="3151"/>
                </a:lnTo>
                <a:lnTo>
                  <a:pt x="1" y="3524"/>
                </a:lnTo>
                <a:lnTo>
                  <a:pt x="20" y="3598"/>
                </a:lnTo>
                <a:lnTo>
                  <a:pt x="57" y="3654"/>
                </a:lnTo>
                <a:lnTo>
                  <a:pt x="113" y="3692"/>
                </a:lnTo>
                <a:lnTo>
                  <a:pt x="187" y="3710"/>
                </a:lnTo>
                <a:lnTo>
                  <a:pt x="542" y="3710"/>
                </a:lnTo>
                <a:lnTo>
                  <a:pt x="709" y="3692"/>
                </a:lnTo>
                <a:lnTo>
                  <a:pt x="858" y="3654"/>
                </a:lnTo>
                <a:lnTo>
                  <a:pt x="1008" y="3617"/>
                </a:lnTo>
                <a:lnTo>
                  <a:pt x="1138" y="3561"/>
                </a:lnTo>
                <a:lnTo>
                  <a:pt x="1268" y="3487"/>
                </a:lnTo>
                <a:lnTo>
                  <a:pt x="1380" y="3412"/>
                </a:lnTo>
                <a:lnTo>
                  <a:pt x="1492" y="3337"/>
                </a:lnTo>
                <a:lnTo>
                  <a:pt x="1604" y="3412"/>
                </a:lnTo>
                <a:lnTo>
                  <a:pt x="1716" y="3487"/>
                </a:lnTo>
                <a:lnTo>
                  <a:pt x="1846" y="3561"/>
                </a:lnTo>
                <a:lnTo>
                  <a:pt x="1977" y="3617"/>
                </a:lnTo>
                <a:lnTo>
                  <a:pt x="2126" y="3654"/>
                </a:lnTo>
                <a:lnTo>
                  <a:pt x="2275" y="3692"/>
                </a:lnTo>
                <a:lnTo>
                  <a:pt x="2443" y="3710"/>
                </a:lnTo>
                <a:lnTo>
                  <a:pt x="2778" y="3710"/>
                </a:lnTo>
                <a:lnTo>
                  <a:pt x="2927" y="3692"/>
                </a:lnTo>
                <a:lnTo>
                  <a:pt x="3077" y="3654"/>
                </a:lnTo>
                <a:lnTo>
                  <a:pt x="3226" y="3617"/>
                </a:lnTo>
                <a:lnTo>
                  <a:pt x="3375" y="3561"/>
                </a:lnTo>
                <a:lnTo>
                  <a:pt x="3487" y="3487"/>
                </a:lnTo>
                <a:lnTo>
                  <a:pt x="3617" y="3412"/>
                </a:lnTo>
                <a:lnTo>
                  <a:pt x="3729" y="3337"/>
                </a:lnTo>
                <a:lnTo>
                  <a:pt x="3822" y="3412"/>
                </a:lnTo>
                <a:lnTo>
                  <a:pt x="3953" y="3487"/>
                </a:lnTo>
                <a:lnTo>
                  <a:pt x="4064" y="3561"/>
                </a:lnTo>
                <a:lnTo>
                  <a:pt x="4214" y="3617"/>
                </a:lnTo>
                <a:lnTo>
                  <a:pt x="4363" y="3654"/>
                </a:lnTo>
                <a:lnTo>
                  <a:pt x="4512" y="3692"/>
                </a:lnTo>
                <a:lnTo>
                  <a:pt x="4661" y="3710"/>
                </a:lnTo>
                <a:lnTo>
                  <a:pt x="4996" y="3710"/>
                </a:lnTo>
                <a:lnTo>
                  <a:pt x="5164" y="3692"/>
                </a:lnTo>
                <a:lnTo>
                  <a:pt x="5313" y="3654"/>
                </a:lnTo>
                <a:lnTo>
                  <a:pt x="5462" y="3617"/>
                </a:lnTo>
                <a:lnTo>
                  <a:pt x="5593" y="3561"/>
                </a:lnTo>
                <a:lnTo>
                  <a:pt x="5723" y="3487"/>
                </a:lnTo>
                <a:lnTo>
                  <a:pt x="5835" y="3412"/>
                </a:lnTo>
                <a:lnTo>
                  <a:pt x="5947" y="3337"/>
                </a:lnTo>
                <a:lnTo>
                  <a:pt x="6059" y="3412"/>
                </a:lnTo>
                <a:lnTo>
                  <a:pt x="6171" y="3487"/>
                </a:lnTo>
                <a:lnTo>
                  <a:pt x="6301" y="3561"/>
                </a:lnTo>
                <a:lnTo>
                  <a:pt x="6432" y="3617"/>
                </a:lnTo>
                <a:lnTo>
                  <a:pt x="6581" y="3654"/>
                </a:lnTo>
                <a:lnTo>
                  <a:pt x="6730" y="3692"/>
                </a:lnTo>
                <a:lnTo>
                  <a:pt x="6898" y="3710"/>
                </a:lnTo>
                <a:lnTo>
                  <a:pt x="7252" y="3710"/>
                </a:lnTo>
                <a:lnTo>
                  <a:pt x="7326" y="3692"/>
                </a:lnTo>
                <a:lnTo>
                  <a:pt x="7382" y="3654"/>
                </a:lnTo>
                <a:lnTo>
                  <a:pt x="7420" y="3598"/>
                </a:lnTo>
                <a:lnTo>
                  <a:pt x="7438" y="3524"/>
                </a:lnTo>
                <a:lnTo>
                  <a:pt x="7438" y="3151"/>
                </a:lnTo>
                <a:lnTo>
                  <a:pt x="7420" y="3077"/>
                </a:lnTo>
                <a:lnTo>
                  <a:pt x="7382" y="3021"/>
                </a:lnTo>
                <a:lnTo>
                  <a:pt x="7326" y="2983"/>
                </a:lnTo>
                <a:lnTo>
                  <a:pt x="7252" y="2965"/>
                </a:lnTo>
                <a:lnTo>
                  <a:pt x="7065" y="2965"/>
                </a:lnTo>
                <a:lnTo>
                  <a:pt x="6842" y="2946"/>
                </a:lnTo>
                <a:lnTo>
                  <a:pt x="6674" y="2909"/>
                </a:lnTo>
                <a:lnTo>
                  <a:pt x="6525" y="2834"/>
                </a:lnTo>
                <a:lnTo>
                  <a:pt x="6413" y="2760"/>
                </a:lnTo>
                <a:lnTo>
                  <a:pt x="6339" y="2685"/>
                </a:lnTo>
                <a:lnTo>
                  <a:pt x="6245" y="2648"/>
                </a:lnTo>
                <a:lnTo>
                  <a:pt x="6152" y="2611"/>
                </a:lnTo>
                <a:lnTo>
                  <a:pt x="6040" y="2592"/>
                </a:lnTo>
                <a:lnTo>
                  <a:pt x="5854" y="2592"/>
                </a:lnTo>
                <a:lnTo>
                  <a:pt x="5742" y="2611"/>
                </a:lnTo>
                <a:lnTo>
                  <a:pt x="5649" y="2648"/>
                </a:lnTo>
                <a:lnTo>
                  <a:pt x="5574" y="2685"/>
                </a:lnTo>
                <a:lnTo>
                  <a:pt x="5481" y="2760"/>
                </a:lnTo>
                <a:lnTo>
                  <a:pt x="5369" y="2834"/>
                </a:lnTo>
                <a:lnTo>
                  <a:pt x="5220" y="2909"/>
                </a:lnTo>
                <a:lnTo>
                  <a:pt x="5052" y="2946"/>
                </a:lnTo>
                <a:lnTo>
                  <a:pt x="4829" y="2965"/>
                </a:lnTo>
                <a:lnTo>
                  <a:pt x="4624" y="2946"/>
                </a:lnTo>
                <a:lnTo>
                  <a:pt x="4437" y="2909"/>
                </a:lnTo>
                <a:lnTo>
                  <a:pt x="4288" y="2834"/>
                </a:lnTo>
                <a:lnTo>
                  <a:pt x="4176" y="2760"/>
                </a:lnTo>
                <a:lnTo>
                  <a:pt x="4102" y="2685"/>
                </a:lnTo>
                <a:lnTo>
                  <a:pt x="4009" y="2648"/>
                </a:lnTo>
                <a:lnTo>
                  <a:pt x="3915" y="2611"/>
                </a:lnTo>
                <a:lnTo>
                  <a:pt x="3822" y="2592"/>
                </a:lnTo>
                <a:lnTo>
                  <a:pt x="3617" y="2592"/>
                </a:lnTo>
                <a:lnTo>
                  <a:pt x="3524" y="2611"/>
                </a:lnTo>
                <a:lnTo>
                  <a:pt x="3431" y="2648"/>
                </a:lnTo>
                <a:lnTo>
                  <a:pt x="3338" y="2685"/>
                </a:lnTo>
                <a:lnTo>
                  <a:pt x="3263" y="2760"/>
                </a:lnTo>
                <a:lnTo>
                  <a:pt x="3151" y="2834"/>
                </a:lnTo>
                <a:lnTo>
                  <a:pt x="3002" y="2909"/>
                </a:lnTo>
                <a:lnTo>
                  <a:pt x="2816" y="2946"/>
                </a:lnTo>
                <a:lnTo>
                  <a:pt x="2611" y="2965"/>
                </a:lnTo>
                <a:lnTo>
                  <a:pt x="2387" y="2946"/>
                </a:lnTo>
                <a:lnTo>
                  <a:pt x="2219" y="2909"/>
                </a:lnTo>
                <a:lnTo>
                  <a:pt x="2070" y="2834"/>
                </a:lnTo>
                <a:lnTo>
                  <a:pt x="1958" y="2760"/>
                </a:lnTo>
                <a:lnTo>
                  <a:pt x="1884" y="2685"/>
                </a:lnTo>
                <a:lnTo>
                  <a:pt x="1790" y="2648"/>
                </a:lnTo>
                <a:lnTo>
                  <a:pt x="1697" y="2611"/>
                </a:lnTo>
                <a:lnTo>
                  <a:pt x="1585" y="25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558;p39"/>
          <p:cNvSpPr/>
          <p:nvPr/>
        </p:nvSpPr>
        <p:spPr>
          <a:xfrm>
            <a:off x="2774842" y="1355009"/>
            <a:ext cx="313343" cy="313324"/>
          </a:xfrm>
          <a:custGeom>
            <a:avLst/>
            <a:gdLst/>
            <a:ahLst/>
            <a:cxnLst/>
            <a:rect l="l" t="t" r="r" b="b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556;p39"/>
          <p:cNvSpPr/>
          <p:nvPr/>
        </p:nvSpPr>
        <p:spPr>
          <a:xfrm>
            <a:off x="3593051" y="3196756"/>
            <a:ext cx="310518" cy="310537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Zástupný symbol pro text 2"/>
          <p:cNvSpPr>
            <a:spLocks noGrp="1"/>
          </p:cNvSpPr>
          <p:nvPr>
            <p:ph type="body" idx="1"/>
          </p:nvPr>
        </p:nvSpPr>
        <p:spPr>
          <a:xfrm>
            <a:off x="6725812" y="1751139"/>
            <a:ext cx="2396031" cy="2465576"/>
          </a:xfrm>
        </p:spPr>
        <p:txBody>
          <a:bodyPr/>
          <a:lstStyle/>
          <a:p>
            <a:pPr marL="101600" indent="0">
              <a:buNone/>
            </a:pPr>
            <a:r>
              <a:rPr lang="cs-CZ" dirty="0" smtClean="0"/>
              <a:t>Vysoká citlivost</a:t>
            </a:r>
          </a:p>
          <a:p>
            <a:r>
              <a:rPr lang="cs-CZ" dirty="0" smtClean="0"/>
              <a:t>Falešný poplach</a:t>
            </a:r>
          </a:p>
          <a:p>
            <a:endParaRPr lang="cs-CZ" dirty="0"/>
          </a:p>
          <a:p>
            <a:pPr marL="101600" indent="0">
              <a:buNone/>
            </a:pPr>
            <a:r>
              <a:rPr lang="cs-CZ" dirty="0" smtClean="0"/>
              <a:t>Nízká citlivost</a:t>
            </a:r>
          </a:p>
          <a:p>
            <a:r>
              <a:rPr lang="cs-CZ" dirty="0" smtClean="0"/>
              <a:t>Tupá detekce</a:t>
            </a:r>
            <a:endParaRPr lang="cs-CZ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6902023" y="2301467"/>
            <a:ext cx="2019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Přímá spojnice 95"/>
          <p:cNvCxnSpPr/>
          <p:nvPr/>
        </p:nvCxnSpPr>
        <p:spPr>
          <a:xfrm>
            <a:off x="6902023" y="3602619"/>
            <a:ext cx="2019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92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1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 animBg="1"/>
      <p:bldP spid="91" grpId="0" animBg="1"/>
      <p:bldP spid="92" grpId="0" animBg="1"/>
      <p:bldP spid="93" grpId="0" animBg="1"/>
      <p:bldP spid="94" grpId="0" animBg="1"/>
      <p:bldP spid="9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Ovál 145"/>
          <p:cNvSpPr/>
          <p:nvPr/>
        </p:nvSpPr>
        <p:spPr>
          <a:xfrm>
            <a:off x="452537" y="2359470"/>
            <a:ext cx="6136906" cy="747623"/>
          </a:xfrm>
          <a:prstGeom prst="ellipse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2" name="Ovál 141"/>
          <p:cNvSpPr/>
          <p:nvPr/>
        </p:nvSpPr>
        <p:spPr>
          <a:xfrm>
            <a:off x="452537" y="1806494"/>
            <a:ext cx="6136906" cy="1796125"/>
          </a:xfrm>
          <a:prstGeom prst="ellipse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364065" y="1113307"/>
            <a:ext cx="6136906" cy="3210817"/>
          </a:xfrm>
          <a:prstGeom prst="ellipse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cs-CZ" dirty="0"/>
              <a:t>MIKROVLNNÁ BARIÉRA </a:t>
            </a:r>
            <a:r>
              <a:rPr lang="cs-CZ" dirty="0" smtClean="0"/>
              <a:t>– PRINCIP ČINNOSTI</a:t>
            </a:r>
            <a:endParaRPr dirty="0"/>
          </a:p>
        </p:txBody>
      </p:sp>
      <p:sp>
        <p:nvSpPr>
          <p:cNvPr id="175" name="Google Shape;175;p20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78" name="Obdélník 77"/>
          <p:cNvSpPr/>
          <p:nvPr/>
        </p:nvSpPr>
        <p:spPr>
          <a:xfrm>
            <a:off x="262828" y="1127632"/>
            <a:ext cx="450617" cy="3109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vál 1"/>
          <p:cNvSpPr/>
          <p:nvPr/>
        </p:nvSpPr>
        <p:spPr>
          <a:xfrm>
            <a:off x="328269" y="2438175"/>
            <a:ext cx="310373" cy="310373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Obdélník 72"/>
          <p:cNvSpPr/>
          <p:nvPr/>
        </p:nvSpPr>
        <p:spPr>
          <a:xfrm>
            <a:off x="6267797" y="1134537"/>
            <a:ext cx="450617" cy="3109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Ovál 74"/>
          <p:cNvSpPr/>
          <p:nvPr/>
        </p:nvSpPr>
        <p:spPr>
          <a:xfrm>
            <a:off x="6333238" y="2445080"/>
            <a:ext cx="310373" cy="310373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Volný tvar 86"/>
          <p:cNvSpPr/>
          <p:nvPr/>
        </p:nvSpPr>
        <p:spPr>
          <a:xfrm>
            <a:off x="-60913" y="4130822"/>
            <a:ext cx="9273805" cy="518216"/>
          </a:xfrm>
          <a:custGeom>
            <a:avLst/>
            <a:gdLst>
              <a:gd name="connsiteX0" fmla="*/ 97810 w 7132542"/>
              <a:gd name="connsiteY0" fmla="*/ 70075 h 389603"/>
              <a:gd name="connsiteX1" fmla="*/ 704848 w 7132542"/>
              <a:gd name="connsiteY1" fmla="*/ 919 h 389603"/>
              <a:gd name="connsiteX2" fmla="*/ 1365675 w 7132542"/>
              <a:gd name="connsiteY2" fmla="*/ 100812 h 389603"/>
              <a:gd name="connsiteX3" fmla="*/ 1888189 w 7132542"/>
              <a:gd name="connsiteY3" fmla="*/ 47023 h 389603"/>
              <a:gd name="connsiteX4" fmla="*/ 2064922 w 7132542"/>
              <a:gd name="connsiteY4" fmla="*/ 146916 h 389603"/>
              <a:gd name="connsiteX5" fmla="*/ 2210919 w 7132542"/>
              <a:gd name="connsiteY5" fmla="*/ 62391 h 389603"/>
              <a:gd name="connsiteX6" fmla="*/ 2602805 w 7132542"/>
              <a:gd name="connsiteY6" fmla="*/ 108496 h 389603"/>
              <a:gd name="connsiteX7" fmla="*/ 3033110 w 7132542"/>
              <a:gd name="connsiteY7" fmla="*/ 93128 h 389603"/>
              <a:gd name="connsiteX8" fmla="*/ 3232895 w 7132542"/>
              <a:gd name="connsiteY8" fmla="*/ 100812 h 389603"/>
              <a:gd name="connsiteX9" fmla="*/ 3394260 w 7132542"/>
              <a:gd name="connsiteY9" fmla="*/ 70075 h 389603"/>
              <a:gd name="connsiteX10" fmla="*/ 3770778 w 7132542"/>
              <a:gd name="connsiteY10" fmla="*/ 100812 h 389603"/>
              <a:gd name="connsiteX11" fmla="*/ 4024351 w 7132542"/>
              <a:gd name="connsiteY11" fmla="*/ 16287 h 389603"/>
              <a:gd name="connsiteX12" fmla="*/ 4231820 w 7132542"/>
              <a:gd name="connsiteY12" fmla="*/ 146916 h 389603"/>
              <a:gd name="connsiteX13" fmla="*/ 4416236 w 7132542"/>
              <a:gd name="connsiteY13" fmla="*/ 70075 h 389603"/>
              <a:gd name="connsiteX14" fmla="*/ 4692862 w 7132542"/>
              <a:gd name="connsiteY14" fmla="*/ 77759 h 389603"/>
              <a:gd name="connsiteX15" fmla="*/ 5207692 w 7132542"/>
              <a:gd name="connsiteY15" fmla="*/ 85443 h 389603"/>
              <a:gd name="connsiteX16" fmla="*/ 5699470 w 7132542"/>
              <a:gd name="connsiteY16" fmla="*/ 177652 h 389603"/>
              <a:gd name="connsiteX17" fmla="*/ 5991463 w 7132542"/>
              <a:gd name="connsiteY17" fmla="*/ 100812 h 389603"/>
              <a:gd name="connsiteX18" fmla="*/ 6237352 w 7132542"/>
              <a:gd name="connsiteY18" fmla="*/ 23971 h 389603"/>
              <a:gd name="connsiteX19" fmla="*/ 6398717 w 7132542"/>
              <a:gd name="connsiteY19" fmla="*/ 116180 h 389603"/>
              <a:gd name="connsiteX20" fmla="*/ 6613870 w 7132542"/>
              <a:gd name="connsiteY20" fmla="*/ 100812 h 389603"/>
              <a:gd name="connsiteX21" fmla="*/ 6836707 w 7132542"/>
              <a:gd name="connsiteY21" fmla="*/ 39339 h 389603"/>
              <a:gd name="connsiteX22" fmla="*/ 7067228 w 7132542"/>
              <a:gd name="connsiteY22" fmla="*/ 254492 h 389603"/>
              <a:gd name="connsiteX23" fmla="*/ 6913547 w 7132542"/>
              <a:gd name="connsiteY23" fmla="*/ 377437 h 389603"/>
              <a:gd name="connsiteX24" fmla="*/ 4877279 w 7132542"/>
              <a:gd name="connsiteY24" fmla="*/ 385121 h 389603"/>
              <a:gd name="connsiteX25" fmla="*/ 2879430 w 7132542"/>
              <a:gd name="connsiteY25" fmla="*/ 377437 h 389603"/>
              <a:gd name="connsiteX26" fmla="*/ 758636 w 7132542"/>
              <a:gd name="connsiteY26" fmla="*/ 362069 h 389603"/>
              <a:gd name="connsiteX27" fmla="*/ 67073 w 7132542"/>
              <a:gd name="connsiteY27" fmla="*/ 354385 h 389603"/>
              <a:gd name="connsiteX28" fmla="*/ 97810 w 7132542"/>
              <a:gd name="connsiteY28" fmla="*/ 70075 h 38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32542" h="389603">
                <a:moveTo>
                  <a:pt x="97810" y="70075"/>
                </a:moveTo>
                <a:cubicBezTo>
                  <a:pt x="204106" y="11164"/>
                  <a:pt x="493537" y="-4204"/>
                  <a:pt x="704848" y="919"/>
                </a:cubicBezTo>
                <a:cubicBezTo>
                  <a:pt x="916159" y="6042"/>
                  <a:pt x="1168452" y="93128"/>
                  <a:pt x="1365675" y="100812"/>
                </a:cubicBezTo>
                <a:cubicBezTo>
                  <a:pt x="1562898" y="108496"/>
                  <a:pt x="1771648" y="39339"/>
                  <a:pt x="1888189" y="47023"/>
                </a:cubicBezTo>
                <a:cubicBezTo>
                  <a:pt x="2004730" y="54707"/>
                  <a:pt x="2011134" y="144355"/>
                  <a:pt x="2064922" y="146916"/>
                </a:cubicBezTo>
                <a:cubicBezTo>
                  <a:pt x="2118710" y="149477"/>
                  <a:pt x="2121272" y="68794"/>
                  <a:pt x="2210919" y="62391"/>
                </a:cubicBezTo>
                <a:cubicBezTo>
                  <a:pt x="2300566" y="55988"/>
                  <a:pt x="2465773" y="103373"/>
                  <a:pt x="2602805" y="108496"/>
                </a:cubicBezTo>
                <a:lnTo>
                  <a:pt x="3033110" y="93128"/>
                </a:lnTo>
                <a:cubicBezTo>
                  <a:pt x="3138125" y="91847"/>
                  <a:pt x="3172703" y="104654"/>
                  <a:pt x="3232895" y="100812"/>
                </a:cubicBezTo>
                <a:cubicBezTo>
                  <a:pt x="3293087" y="96970"/>
                  <a:pt x="3304613" y="70075"/>
                  <a:pt x="3394260" y="70075"/>
                </a:cubicBezTo>
                <a:cubicBezTo>
                  <a:pt x="3483907" y="70075"/>
                  <a:pt x="3665763" y="109777"/>
                  <a:pt x="3770778" y="100812"/>
                </a:cubicBezTo>
                <a:cubicBezTo>
                  <a:pt x="3875793" y="91847"/>
                  <a:pt x="3947511" y="8603"/>
                  <a:pt x="4024351" y="16287"/>
                </a:cubicBezTo>
                <a:cubicBezTo>
                  <a:pt x="4101191" y="23971"/>
                  <a:pt x="4166506" y="137951"/>
                  <a:pt x="4231820" y="146916"/>
                </a:cubicBezTo>
                <a:cubicBezTo>
                  <a:pt x="4297134" y="155881"/>
                  <a:pt x="4339396" y="81601"/>
                  <a:pt x="4416236" y="70075"/>
                </a:cubicBezTo>
                <a:cubicBezTo>
                  <a:pt x="4493076" y="58549"/>
                  <a:pt x="4692862" y="77759"/>
                  <a:pt x="4692862" y="77759"/>
                </a:cubicBezTo>
                <a:cubicBezTo>
                  <a:pt x="4824771" y="80320"/>
                  <a:pt x="5039924" y="68794"/>
                  <a:pt x="5207692" y="85443"/>
                </a:cubicBezTo>
                <a:cubicBezTo>
                  <a:pt x="5375460" y="102092"/>
                  <a:pt x="5568842" y="175091"/>
                  <a:pt x="5699470" y="177652"/>
                </a:cubicBezTo>
                <a:cubicBezTo>
                  <a:pt x="5830098" y="180213"/>
                  <a:pt x="5901816" y="126425"/>
                  <a:pt x="5991463" y="100812"/>
                </a:cubicBezTo>
                <a:cubicBezTo>
                  <a:pt x="6081110" y="75199"/>
                  <a:pt x="6169476" y="21410"/>
                  <a:pt x="6237352" y="23971"/>
                </a:cubicBezTo>
                <a:cubicBezTo>
                  <a:pt x="6305228" y="26532"/>
                  <a:pt x="6335964" y="103373"/>
                  <a:pt x="6398717" y="116180"/>
                </a:cubicBezTo>
                <a:cubicBezTo>
                  <a:pt x="6461470" y="128987"/>
                  <a:pt x="6540872" y="113619"/>
                  <a:pt x="6613870" y="100812"/>
                </a:cubicBezTo>
                <a:cubicBezTo>
                  <a:pt x="6686868" y="88005"/>
                  <a:pt x="6761147" y="13726"/>
                  <a:pt x="6836707" y="39339"/>
                </a:cubicBezTo>
                <a:cubicBezTo>
                  <a:pt x="6912267" y="64952"/>
                  <a:pt x="7054421" y="198142"/>
                  <a:pt x="7067228" y="254492"/>
                </a:cubicBezTo>
                <a:cubicBezTo>
                  <a:pt x="7080035" y="310842"/>
                  <a:pt x="7278538" y="355666"/>
                  <a:pt x="6913547" y="377437"/>
                </a:cubicBezTo>
                <a:cubicBezTo>
                  <a:pt x="6548556" y="399208"/>
                  <a:pt x="4877279" y="385121"/>
                  <a:pt x="4877279" y="385121"/>
                </a:cubicBezTo>
                <a:lnTo>
                  <a:pt x="2879430" y="377437"/>
                </a:lnTo>
                <a:lnTo>
                  <a:pt x="758636" y="362069"/>
                </a:lnTo>
                <a:cubicBezTo>
                  <a:pt x="289910" y="358227"/>
                  <a:pt x="175930" y="400489"/>
                  <a:pt x="67073" y="354385"/>
                </a:cubicBezTo>
                <a:cubicBezTo>
                  <a:pt x="-41784" y="308281"/>
                  <a:pt x="-8486" y="128986"/>
                  <a:pt x="97810" y="700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TextovéPole 88"/>
          <p:cNvSpPr txBox="1"/>
          <p:nvPr/>
        </p:nvSpPr>
        <p:spPr>
          <a:xfrm>
            <a:off x="7815532" y="981415"/>
            <a:ext cx="1328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MW</a:t>
            </a:r>
            <a:endParaRPr lang="cs-CZ" sz="4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Google Shape;558;p39"/>
          <p:cNvSpPr/>
          <p:nvPr/>
        </p:nvSpPr>
        <p:spPr>
          <a:xfrm>
            <a:off x="1348921" y="3581502"/>
            <a:ext cx="313343" cy="313324"/>
          </a:xfrm>
          <a:custGeom>
            <a:avLst/>
            <a:gdLst/>
            <a:ahLst/>
            <a:cxnLst/>
            <a:rect l="l" t="t" r="r" b="b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Zástupný symbol pro text 2"/>
          <p:cNvSpPr>
            <a:spLocks noGrp="1"/>
          </p:cNvSpPr>
          <p:nvPr>
            <p:ph type="body" idx="1"/>
          </p:nvPr>
        </p:nvSpPr>
        <p:spPr>
          <a:xfrm>
            <a:off x="6725812" y="1751139"/>
            <a:ext cx="2396031" cy="2465576"/>
          </a:xfrm>
        </p:spPr>
        <p:txBody>
          <a:bodyPr/>
          <a:lstStyle/>
          <a:p>
            <a:pPr marL="101600" indent="0">
              <a:buNone/>
            </a:pPr>
            <a:r>
              <a:rPr lang="cs-CZ" dirty="0" smtClean="0"/>
              <a:t>Slepé místo u patky sloupu.</a:t>
            </a:r>
          </a:p>
        </p:txBody>
      </p:sp>
      <p:sp>
        <p:nvSpPr>
          <p:cNvPr id="4" name="Volný tvar 3"/>
          <p:cNvSpPr/>
          <p:nvPr/>
        </p:nvSpPr>
        <p:spPr>
          <a:xfrm>
            <a:off x="690113" y="3545457"/>
            <a:ext cx="1362974" cy="698739"/>
          </a:xfrm>
          <a:custGeom>
            <a:avLst/>
            <a:gdLst>
              <a:gd name="connsiteX0" fmla="*/ 25879 w 1362974"/>
              <a:gd name="connsiteY0" fmla="*/ 681486 h 698739"/>
              <a:gd name="connsiteX1" fmla="*/ 1362974 w 1362974"/>
              <a:gd name="connsiteY1" fmla="*/ 698739 h 698739"/>
              <a:gd name="connsiteX2" fmla="*/ 948906 w 1362974"/>
              <a:gd name="connsiteY2" fmla="*/ 543464 h 698739"/>
              <a:gd name="connsiteX3" fmla="*/ 715993 w 1362974"/>
              <a:gd name="connsiteY3" fmla="*/ 439947 h 698739"/>
              <a:gd name="connsiteX4" fmla="*/ 431321 w 1362974"/>
              <a:gd name="connsiteY4" fmla="*/ 293298 h 698739"/>
              <a:gd name="connsiteX5" fmla="*/ 215661 w 1362974"/>
              <a:gd name="connsiteY5" fmla="*/ 146649 h 698739"/>
              <a:gd name="connsiteX6" fmla="*/ 43132 w 1362974"/>
              <a:gd name="connsiteY6" fmla="*/ 25879 h 698739"/>
              <a:gd name="connsiteX7" fmla="*/ 0 w 1362974"/>
              <a:gd name="connsiteY7" fmla="*/ 0 h 698739"/>
              <a:gd name="connsiteX8" fmla="*/ 25879 w 1362974"/>
              <a:gd name="connsiteY8" fmla="*/ 681486 h 698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2974" h="698739">
                <a:moveTo>
                  <a:pt x="25879" y="681486"/>
                </a:moveTo>
                <a:lnTo>
                  <a:pt x="1362974" y="698739"/>
                </a:lnTo>
                <a:lnTo>
                  <a:pt x="948906" y="543464"/>
                </a:lnTo>
                <a:lnTo>
                  <a:pt x="715993" y="439947"/>
                </a:lnTo>
                <a:lnTo>
                  <a:pt x="431321" y="293298"/>
                </a:lnTo>
                <a:lnTo>
                  <a:pt x="215661" y="146649"/>
                </a:lnTo>
                <a:lnTo>
                  <a:pt x="43132" y="25879"/>
                </a:lnTo>
                <a:lnTo>
                  <a:pt x="0" y="0"/>
                </a:lnTo>
                <a:lnTo>
                  <a:pt x="25879" y="68148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4735902" y="3390181"/>
            <a:ext cx="1544128" cy="940279"/>
          </a:xfrm>
          <a:custGeom>
            <a:avLst/>
            <a:gdLst>
              <a:gd name="connsiteX0" fmla="*/ 0 w 1544128"/>
              <a:gd name="connsiteY0" fmla="*/ 845389 h 940279"/>
              <a:gd name="connsiteX1" fmla="*/ 293298 w 1544128"/>
              <a:gd name="connsiteY1" fmla="*/ 750498 h 940279"/>
              <a:gd name="connsiteX2" fmla="*/ 776377 w 1544128"/>
              <a:gd name="connsiteY2" fmla="*/ 595223 h 940279"/>
              <a:gd name="connsiteX3" fmla="*/ 1086928 w 1544128"/>
              <a:gd name="connsiteY3" fmla="*/ 370936 h 940279"/>
              <a:gd name="connsiteX4" fmla="*/ 1362973 w 1544128"/>
              <a:gd name="connsiteY4" fmla="*/ 189781 h 940279"/>
              <a:gd name="connsiteX5" fmla="*/ 1535502 w 1544128"/>
              <a:gd name="connsiteY5" fmla="*/ 0 h 940279"/>
              <a:gd name="connsiteX6" fmla="*/ 1544128 w 1544128"/>
              <a:gd name="connsiteY6" fmla="*/ 871268 h 940279"/>
              <a:gd name="connsiteX7" fmla="*/ 897147 w 1544128"/>
              <a:gd name="connsiteY7" fmla="*/ 854015 h 940279"/>
              <a:gd name="connsiteX8" fmla="*/ 767751 w 1544128"/>
              <a:gd name="connsiteY8" fmla="*/ 940279 h 940279"/>
              <a:gd name="connsiteX9" fmla="*/ 690113 w 1544128"/>
              <a:gd name="connsiteY9" fmla="*/ 931653 h 940279"/>
              <a:gd name="connsiteX10" fmla="*/ 491706 w 1544128"/>
              <a:gd name="connsiteY10" fmla="*/ 810883 h 940279"/>
              <a:gd name="connsiteX11" fmla="*/ 0 w 1544128"/>
              <a:gd name="connsiteY11" fmla="*/ 845389 h 94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44128" h="940279">
                <a:moveTo>
                  <a:pt x="0" y="845389"/>
                </a:moveTo>
                <a:lnTo>
                  <a:pt x="293298" y="750498"/>
                </a:lnTo>
                <a:lnTo>
                  <a:pt x="776377" y="595223"/>
                </a:lnTo>
                <a:lnTo>
                  <a:pt x="1086928" y="370936"/>
                </a:lnTo>
                <a:lnTo>
                  <a:pt x="1362973" y="189781"/>
                </a:lnTo>
                <a:lnTo>
                  <a:pt x="1535502" y="0"/>
                </a:lnTo>
                <a:cubicBezTo>
                  <a:pt x="1538377" y="290423"/>
                  <a:pt x="1541253" y="580845"/>
                  <a:pt x="1544128" y="871268"/>
                </a:cubicBezTo>
                <a:lnTo>
                  <a:pt x="897147" y="854015"/>
                </a:lnTo>
                <a:lnTo>
                  <a:pt x="767751" y="940279"/>
                </a:lnTo>
                <a:lnTo>
                  <a:pt x="690113" y="931653"/>
                </a:lnTo>
                <a:lnTo>
                  <a:pt x="491706" y="810883"/>
                </a:lnTo>
                <a:lnTo>
                  <a:pt x="0" y="84538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Šipka doleva 27"/>
          <p:cNvSpPr/>
          <p:nvPr/>
        </p:nvSpPr>
        <p:spPr>
          <a:xfrm>
            <a:off x="2154324" y="3650876"/>
            <a:ext cx="870324" cy="49608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PROBLÉM</a:t>
            </a: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Šipka doleva 28"/>
          <p:cNvSpPr/>
          <p:nvPr/>
        </p:nvSpPr>
        <p:spPr>
          <a:xfrm>
            <a:off x="6745863" y="3724938"/>
            <a:ext cx="870324" cy="49608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PROBLÉM</a:t>
            </a: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Google Shape;558;p39"/>
          <p:cNvSpPr/>
          <p:nvPr/>
        </p:nvSpPr>
        <p:spPr>
          <a:xfrm>
            <a:off x="5110510" y="3585043"/>
            <a:ext cx="313343" cy="313324"/>
          </a:xfrm>
          <a:custGeom>
            <a:avLst/>
            <a:gdLst/>
            <a:ahLst/>
            <a:cxnLst/>
            <a:rect l="l" t="t" r="r" b="b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022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3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9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1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1" grpId="0" animBg="1"/>
      <p:bldP spid="95" grpId="0" build="p"/>
      <p:bldP spid="4" grpId="0" animBg="1"/>
      <p:bldP spid="7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za 21"/>
          <p:cNvSpPr/>
          <p:nvPr/>
        </p:nvSpPr>
        <p:spPr>
          <a:xfrm>
            <a:off x="4139361" y="3327838"/>
            <a:ext cx="2099161" cy="1273677"/>
          </a:xfrm>
          <a:prstGeom prst="teardrop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1" name="Skupina 20"/>
          <p:cNvGrpSpPr/>
          <p:nvPr/>
        </p:nvGrpSpPr>
        <p:grpSpPr>
          <a:xfrm>
            <a:off x="638642" y="1407064"/>
            <a:ext cx="5742522" cy="2544040"/>
            <a:chOff x="638642" y="1407064"/>
            <a:chExt cx="5742522" cy="2544040"/>
          </a:xfrm>
        </p:grpSpPr>
        <p:grpSp>
          <p:nvGrpSpPr>
            <p:cNvPr id="112" name="Skupina 111"/>
            <p:cNvGrpSpPr/>
            <p:nvPr/>
          </p:nvGrpSpPr>
          <p:grpSpPr>
            <a:xfrm>
              <a:off x="670753" y="1944290"/>
              <a:ext cx="5700477" cy="346969"/>
              <a:chOff x="953837" y="2141100"/>
              <a:chExt cx="5700477" cy="412097"/>
            </a:xfrm>
          </p:grpSpPr>
          <p:cxnSp>
            <p:nvCxnSpPr>
              <p:cNvPr id="113" name="Přímá spojnice 112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Přímá spojnice 113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Přímá spojnice 114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Přímá spojnice 115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Přímá spojnice 116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Přímá spojnice 117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Skupina 118"/>
            <p:cNvGrpSpPr/>
            <p:nvPr/>
          </p:nvGrpSpPr>
          <p:grpSpPr>
            <a:xfrm>
              <a:off x="638642" y="2937505"/>
              <a:ext cx="5700477" cy="346969"/>
              <a:chOff x="953837" y="2141100"/>
              <a:chExt cx="5700477" cy="412097"/>
            </a:xfrm>
          </p:grpSpPr>
          <p:cxnSp>
            <p:nvCxnSpPr>
              <p:cNvPr id="120" name="Přímá spojnice 119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Přímá spojnice 120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Přímá spojnice 121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Přímá spojnice 122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Přímá spojnice 123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Přímá spojnice 124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Skupina 125"/>
            <p:cNvGrpSpPr/>
            <p:nvPr/>
          </p:nvGrpSpPr>
          <p:grpSpPr>
            <a:xfrm>
              <a:off x="680687" y="3604135"/>
              <a:ext cx="5700477" cy="346969"/>
              <a:chOff x="953837" y="2141100"/>
              <a:chExt cx="5700477" cy="412097"/>
            </a:xfrm>
          </p:grpSpPr>
          <p:cxnSp>
            <p:nvCxnSpPr>
              <p:cNvPr id="133" name="Přímá spojnice 132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Přímá spojnice 136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Přímá spojnice 137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Přímá spojnice 138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Přímá spojnice 139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Přímá spojnice 140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Skupina 19"/>
            <p:cNvGrpSpPr/>
            <p:nvPr/>
          </p:nvGrpSpPr>
          <p:grpSpPr>
            <a:xfrm>
              <a:off x="647149" y="1407064"/>
              <a:ext cx="5700477" cy="346969"/>
              <a:chOff x="953837" y="2141100"/>
              <a:chExt cx="5700477" cy="412097"/>
            </a:xfrm>
          </p:grpSpPr>
          <p:cxnSp>
            <p:nvCxnSpPr>
              <p:cNvPr id="18" name="Přímá spojnice 17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Přímá spojnice 106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Přímá spojnice 107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Přímá spojnice 108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Přímá spojnice 109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Přímá spojnice 110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6" name="Ovál 145"/>
          <p:cNvSpPr/>
          <p:nvPr/>
        </p:nvSpPr>
        <p:spPr>
          <a:xfrm>
            <a:off x="452537" y="2359470"/>
            <a:ext cx="6136906" cy="747623"/>
          </a:xfrm>
          <a:prstGeom prst="ellipse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2" name="Ovál 141"/>
          <p:cNvSpPr/>
          <p:nvPr/>
        </p:nvSpPr>
        <p:spPr>
          <a:xfrm>
            <a:off x="452537" y="1806494"/>
            <a:ext cx="6136906" cy="1796125"/>
          </a:xfrm>
          <a:prstGeom prst="ellipse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364065" y="1113307"/>
            <a:ext cx="6136906" cy="3210817"/>
          </a:xfrm>
          <a:prstGeom prst="ellipse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ABSOLUTE – PRINCIP ČINNOSTI</a:t>
            </a:r>
            <a:endParaRPr dirty="0"/>
          </a:p>
        </p:txBody>
      </p:sp>
      <p:sp>
        <p:nvSpPr>
          <p:cNvPr id="175" name="Google Shape;175;p20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4" name="Skupina 3"/>
          <p:cNvGrpSpPr/>
          <p:nvPr/>
        </p:nvGrpSpPr>
        <p:grpSpPr>
          <a:xfrm>
            <a:off x="262828" y="1127632"/>
            <a:ext cx="450617" cy="3109966"/>
            <a:chOff x="6087749" y="996827"/>
            <a:chExt cx="521189" cy="3597023"/>
          </a:xfrm>
        </p:grpSpPr>
        <p:sp>
          <p:nvSpPr>
            <p:cNvPr id="78" name="Obdélník 77"/>
            <p:cNvSpPr/>
            <p:nvPr/>
          </p:nvSpPr>
          <p:spPr>
            <a:xfrm>
              <a:off x="6087749" y="996827"/>
              <a:ext cx="521189" cy="35970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83" name="Skupina 82"/>
            <p:cNvGrpSpPr/>
            <p:nvPr/>
          </p:nvGrpSpPr>
          <p:grpSpPr>
            <a:xfrm>
              <a:off x="6167701" y="1264992"/>
              <a:ext cx="354719" cy="464283"/>
              <a:chOff x="7039071" y="3244149"/>
              <a:chExt cx="573211" cy="750262"/>
            </a:xfrm>
            <a:solidFill>
              <a:schemeClr val="accent3"/>
            </a:solidFill>
          </p:grpSpPr>
          <p:sp>
            <p:nvSpPr>
              <p:cNvPr id="84" name="Zaoblený obdélník 83"/>
              <p:cNvSpPr/>
              <p:nvPr/>
            </p:nvSpPr>
            <p:spPr>
              <a:xfrm>
                <a:off x="7039071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5" name="Zaoblený obdélník 84"/>
              <p:cNvSpPr/>
              <p:nvPr/>
            </p:nvSpPr>
            <p:spPr>
              <a:xfrm>
                <a:off x="7345682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" name="Ovál 1"/>
            <p:cNvSpPr/>
            <p:nvPr/>
          </p:nvSpPr>
          <p:spPr>
            <a:xfrm>
              <a:off x="6163439" y="2512616"/>
              <a:ext cx="358981" cy="358981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61" name="Skupina 60"/>
            <p:cNvGrpSpPr/>
            <p:nvPr/>
          </p:nvGrpSpPr>
          <p:grpSpPr>
            <a:xfrm>
              <a:off x="6170983" y="3041382"/>
              <a:ext cx="354719" cy="464283"/>
              <a:chOff x="7039071" y="3244149"/>
              <a:chExt cx="573211" cy="750262"/>
            </a:xfrm>
            <a:solidFill>
              <a:schemeClr val="accent3"/>
            </a:solidFill>
          </p:grpSpPr>
          <p:sp>
            <p:nvSpPr>
              <p:cNvPr id="62" name="Zaoblený obdélník 61"/>
              <p:cNvSpPr/>
              <p:nvPr/>
            </p:nvSpPr>
            <p:spPr>
              <a:xfrm>
                <a:off x="7039071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3" name="Zaoblený obdélník 62"/>
              <p:cNvSpPr/>
              <p:nvPr/>
            </p:nvSpPr>
            <p:spPr>
              <a:xfrm>
                <a:off x="7345682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64" name="Skupina 63"/>
            <p:cNvGrpSpPr/>
            <p:nvPr/>
          </p:nvGrpSpPr>
          <p:grpSpPr>
            <a:xfrm>
              <a:off x="6170983" y="3845235"/>
              <a:ext cx="354719" cy="464283"/>
              <a:chOff x="7039071" y="3244149"/>
              <a:chExt cx="573211" cy="750262"/>
            </a:xfrm>
            <a:solidFill>
              <a:schemeClr val="accent3"/>
            </a:solidFill>
          </p:grpSpPr>
          <p:sp>
            <p:nvSpPr>
              <p:cNvPr id="65" name="Zaoblený obdélník 64"/>
              <p:cNvSpPr/>
              <p:nvPr/>
            </p:nvSpPr>
            <p:spPr>
              <a:xfrm>
                <a:off x="7039071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6" name="Zaoblený obdélník 65"/>
              <p:cNvSpPr/>
              <p:nvPr/>
            </p:nvSpPr>
            <p:spPr>
              <a:xfrm>
                <a:off x="7345682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67" name="Skupina 66"/>
            <p:cNvGrpSpPr/>
            <p:nvPr/>
          </p:nvGrpSpPr>
          <p:grpSpPr>
            <a:xfrm>
              <a:off x="6180080" y="1892775"/>
              <a:ext cx="354719" cy="464283"/>
              <a:chOff x="7039071" y="3244149"/>
              <a:chExt cx="573211" cy="750262"/>
            </a:xfrm>
            <a:solidFill>
              <a:schemeClr val="accent3"/>
            </a:solidFill>
          </p:grpSpPr>
          <p:sp>
            <p:nvSpPr>
              <p:cNvPr id="68" name="Zaoblený obdélník 67"/>
              <p:cNvSpPr/>
              <p:nvPr/>
            </p:nvSpPr>
            <p:spPr>
              <a:xfrm>
                <a:off x="7039071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9" name="Zaoblený obdélník 68"/>
              <p:cNvSpPr/>
              <p:nvPr/>
            </p:nvSpPr>
            <p:spPr>
              <a:xfrm>
                <a:off x="7345682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grpSp>
        <p:nvGrpSpPr>
          <p:cNvPr id="72" name="Skupina 71"/>
          <p:cNvGrpSpPr/>
          <p:nvPr/>
        </p:nvGrpSpPr>
        <p:grpSpPr>
          <a:xfrm>
            <a:off x="6267797" y="1134537"/>
            <a:ext cx="450617" cy="3109966"/>
            <a:chOff x="6087749" y="996827"/>
            <a:chExt cx="521189" cy="3597023"/>
          </a:xfrm>
        </p:grpSpPr>
        <p:sp>
          <p:nvSpPr>
            <p:cNvPr id="73" name="Obdélník 72"/>
            <p:cNvSpPr/>
            <p:nvPr/>
          </p:nvSpPr>
          <p:spPr>
            <a:xfrm>
              <a:off x="6087749" y="996827"/>
              <a:ext cx="521189" cy="35970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74" name="Skupina 73"/>
            <p:cNvGrpSpPr/>
            <p:nvPr/>
          </p:nvGrpSpPr>
          <p:grpSpPr>
            <a:xfrm>
              <a:off x="6167701" y="1264992"/>
              <a:ext cx="354719" cy="464283"/>
              <a:chOff x="7039071" y="3244149"/>
              <a:chExt cx="573211" cy="750262"/>
            </a:xfrm>
            <a:solidFill>
              <a:schemeClr val="accent3"/>
            </a:solidFill>
          </p:grpSpPr>
          <p:sp>
            <p:nvSpPr>
              <p:cNvPr id="105" name="Zaoblený obdélník 104"/>
              <p:cNvSpPr/>
              <p:nvPr/>
            </p:nvSpPr>
            <p:spPr>
              <a:xfrm>
                <a:off x="7039071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6" name="Zaoblený obdélník 105"/>
              <p:cNvSpPr/>
              <p:nvPr/>
            </p:nvSpPr>
            <p:spPr>
              <a:xfrm>
                <a:off x="7345682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75" name="Ovál 74"/>
            <p:cNvSpPr/>
            <p:nvPr/>
          </p:nvSpPr>
          <p:spPr>
            <a:xfrm>
              <a:off x="6163439" y="2512616"/>
              <a:ext cx="358981" cy="358981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76" name="Skupina 75"/>
            <p:cNvGrpSpPr/>
            <p:nvPr/>
          </p:nvGrpSpPr>
          <p:grpSpPr>
            <a:xfrm>
              <a:off x="6170983" y="3041382"/>
              <a:ext cx="354719" cy="464283"/>
              <a:chOff x="7039071" y="3244149"/>
              <a:chExt cx="573211" cy="750262"/>
            </a:xfrm>
            <a:solidFill>
              <a:schemeClr val="accent3"/>
            </a:solidFill>
          </p:grpSpPr>
          <p:sp>
            <p:nvSpPr>
              <p:cNvPr id="103" name="Zaoblený obdélník 102"/>
              <p:cNvSpPr/>
              <p:nvPr/>
            </p:nvSpPr>
            <p:spPr>
              <a:xfrm>
                <a:off x="7039071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4" name="Zaoblený obdélník 103"/>
              <p:cNvSpPr/>
              <p:nvPr/>
            </p:nvSpPr>
            <p:spPr>
              <a:xfrm>
                <a:off x="7345682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9" name="Skupina 78"/>
            <p:cNvGrpSpPr/>
            <p:nvPr/>
          </p:nvGrpSpPr>
          <p:grpSpPr>
            <a:xfrm>
              <a:off x="6170983" y="3845235"/>
              <a:ext cx="354719" cy="464283"/>
              <a:chOff x="7039071" y="3244149"/>
              <a:chExt cx="573211" cy="750262"/>
            </a:xfrm>
            <a:solidFill>
              <a:schemeClr val="accent3"/>
            </a:solidFill>
          </p:grpSpPr>
          <p:sp>
            <p:nvSpPr>
              <p:cNvPr id="101" name="Zaoblený obdélník 100"/>
              <p:cNvSpPr/>
              <p:nvPr/>
            </p:nvSpPr>
            <p:spPr>
              <a:xfrm>
                <a:off x="7039071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2" name="Zaoblený obdélník 101"/>
              <p:cNvSpPr/>
              <p:nvPr/>
            </p:nvSpPr>
            <p:spPr>
              <a:xfrm>
                <a:off x="7345682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0" name="Skupina 79"/>
            <p:cNvGrpSpPr/>
            <p:nvPr/>
          </p:nvGrpSpPr>
          <p:grpSpPr>
            <a:xfrm>
              <a:off x="6180080" y="1892775"/>
              <a:ext cx="354719" cy="464283"/>
              <a:chOff x="7039071" y="3244149"/>
              <a:chExt cx="573211" cy="750262"/>
            </a:xfrm>
            <a:solidFill>
              <a:schemeClr val="accent3"/>
            </a:solidFill>
          </p:grpSpPr>
          <p:sp>
            <p:nvSpPr>
              <p:cNvPr id="82" name="Zaoblený obdélník 81"/>
              <p:cNvSpPr/>
              <p:nvPr/>
            </p:nvSpPr>
            <p:spPr>
              <a:xfrm>
                <a:off x="7039071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8" name="Zaoblený obdélník 87"/>
              <p:cNvSpPr/>
              <p:nvPr/>
            </p:nvSpPr>
            <p:spPr>
              <a:xfrm>
                <a:off x="7345682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77" name="TextovéPole 76"/>
          <p:cNvSpPr txBox="1"/>
          <p:nvPr/>
        </p:nvSpPr>
        <p:spPr>
          <a:xfrm>
            <a:off x="6815310" y="1026017"/>
            <a:ext cx="2239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ABSOLUTE</a:t>
            </a:r>
            <a:endParaRPr lang="cs-CZ" sz="3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Slza 80"/>
          <p:cNvSpPr/>
          <p:nvPr/>
        </p:nvSpPr>
        <p:spPr>
          <a:xfrm flipH="1">
            <a:off x="729952" y="3353129"/>
            <a:ext cx="2109278" cy="1226270"/>
          </a:xfrm>
          <a:prstGeom prst="teardrop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Volný tvar 85"/>
          <p:cNvSpPr/>
          <p:nvPr/>
        </p:nvSpPr>
        <p:spPr>
          <a:xfrm>
            <a:off x="-60913" y="4130822"/>
            <a:ext cx="9273805" cy="518216"/>
          </a:xfrm>
          <a:custGeom>
            <a:avLst/>
            <a:gdLst>
              <a:gd name="connsiteX0" fmla="*/ 97810 w 7132542"/>
              <a:gd name="connsiteY0" fmla="*/ 70075 h 389603"/>
              <a:gd name="connsiteX1" fmla="*/ 704848 w 7132542"/>
              <a:gd name="connsiteY1" fmla="*/ 919 h 389603"/>
              <a:gd name="connsiteX2" fmla="*/ 1365675 w 7132542"/>
              <a:gd name="connsiteY2" fmla="*/ 100812 h 389603"/>
              <a:gd name="connsiteX3" fmla="*/ 1888189 w 7132542"/>
              <a:gd name="connsiteY3" fmla="*/ 47023 h 389603"/>
              <a:gd name="connsiteX4" fmla="*/ 2064922 w 7132542"/>
              <a:gd name="connsiteY4" fmla="*/ 146916 h 389603"/>
              <a:gd name="connsiteX5" fmla="*/ 2210919 w 7132542"/>
              <a:gd name="connsiteY5" fmla="*/ 62391 h 389603"/>
              <a:gd name="connsiteX6" fmla="*/ 2602805 w 7132542"/>
              <a:gd name="connsiteY6" fmla="*/ 108496 h 389603"/>
              <a:gd name="connsiteX7" fmla="*/ 3033110 w 7132542"/>
              <a:gd name="connsiteY7" fmla="*/ 93128 h 389603"/>
              <a:gd name="connsiteX8" fmla="*/ 3232895 w 7132542"/>
              <a:gd name="connsiteY8" fmla="*/ 100812 h 389603"/>
              <a:gd name="connsiteX9" fmla="*/ 3394260 w 7132542"/>
              <a:gd name="connsiteY9" fmla="*/ 70075 h 389603"/>
              <a:gd name="connsiteX10" fmla="*/ 3770778 w 7132542"/>
              <a:gd name="connsiteY10" fmla="*/ 100812 h 389603"/>
              <a:gd name="connsiteX11" fmla="*/ 4024351 w 7132542"/>
              <a:gd name="connsiteY11" fmla="*/ 16287 h 389603"/>
              <a:gd name="connsiteX12" fmla="*/ 4231820 w 7132542"/>
              <a:gd name="connsiteY12" fmla="*/ 146916 h 389603"/>
              <a:gd name="connsiteX13" fmla="*/ 4416236 w 7132542"/>
              <a:gd name="connsiteY13" fmla="*/ 70075 h 389603"/>
              <a:gd name="connsiteX14" fmla="*/ 4692862 w 7132542"/>
              <a:gd name="connsiteY14" fmla="*/ 77759 h 389603"/>
              <a:gd name="connsiteX15" fmla="*/ 5207692 w 7132542"/>
              <a:gd name="connsiteY15" fmla="*/ 85443 h 389603"/>
              <a:gd name="connsiteX16" fmla="*/ 5699470 w 7132542"/>
              <a:gd name="connsiteY16" fmla="*/ 177652 h 389603"/>
              <a:gd name="connsiteX17" fmla="*/ 5991463 w 7132542"/>
              <a:gd name="connsiteY17" fmla="*/ 100812 h 389603"/>
              <a:gd name="connsiteX18" fmla="*/ 6237352 w 7132542"/>
              <a:gd name="connsiteY18" fmla="*/ 23971 h 389603"/>
              <a:gd name="connsiteX19" fmla="*/ 6398717 w 7132542"/>
              <a:gd name="connsiteY19" fmla="*/ 116180 h 389603"/>
              <a:gd name="connsiteX20" fmla="*/ 6613870 w 7132542"/>
              <a:gd name="connsiteY20" fmla="*/ 100812 h 389603"/>
              <a:gd name="connsiteX21" fmla="*/ 6836707 w 7132542"/>
              <a:gd name="connsiteY21" fmla="*/ 39339 h 389603"/>
              <a:gd name="connsiteX22" fmla="*/ 7067228 w 7132542"/>
              <a:gd name="connsiteY22" fmla="*/ 254492 h 389603"/>
              <a:gd name="connsiteX23" fmla="*/ 6913547 w 7132542"/>
              <a:gd name="connsiteY23" fmla="*/ 377437 h 389603"/>
              <a:gd name="connsiteX24" fmla="*/ 4877279 w 7132542"/>
              <a:gd name="connsiteY24" fmla="*/ 385121 h 389603"/>
              <a:gd name="connsiteX25" fmla="*/ 2879430 w 7132542"/>
              <a:gd name="connsiteY25" fmla="*/ 377437 h 389603"/>
              <a:gd name="connsiteX26" fmla="*/ 758636 w 7132542"/>
              <a:gd name="connsiteY26" fmla="*/ 362069 h 389603"/>
              <a:gd name="connsiteX27" fmla="*/ 67073 w 7132542"/>
              <a:gd name="connsiteY27" fmla="*/ 354385 h 389603"/>
              <a:gd name="connsiteX28" fmla="*/ 97810 w 7132542"/>
              <a:gd name="connsiteY28" fmla="*/ 70075 h 38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32542" h="389603">
                <a:moveTo>
                  <a:pt x="97810" y="70075"/>
                </a:moveTo>
                <a:cubicBezTo>
                  <a:pt x="204106" y="11164"/>
                  <a:pt x="493537" y="-4204"/>
                  <a:pt x="704848" y="919"/>
                </a:cubicBezTo>
                <a:cubicBezTo>
                  <a:pt x="916159" y="6042"/>
                  <a:pt x="1168452" y="93128"/>
                  <a:pt x="1365675" y="100812"/>
                </a:cubicBezTo>
                <a:cubicBezTo>
                  <a:pt x="1562898" y="108496"/>
                  <a:pt x="1771648" y="39339"/>
                  <a:pt x="1888189" y="47023"/>
                </a:cubicBezTo>
                <a:cubicBezTo>
                  <a:pt x="2004730" y="54707"/>
                  <a:pt x="2011134" y="144355"/>
                  <a:pt x="2064922" y="146916"/>
                </a:cubicBezTo>
                <a:cubicBezTo>
                  <a:pt x="2118710" y="149477"/>
                  <a:pt x="2121272" y="68794"/>
                  <a:pt x="2210919" y="62391"/>
                </a:cubicBezTo>
                <a:cubicBezTo>
                  <a:pt x="2300566" y="55988"/>
                  <a:pt x="2465773" y="103373"/>
                  <a:pt x="2602805" y="108496"/>
                </a:cubicBezTo>
                <a:lnTo>
                  <a:pt x="3033110" y="93128"/>
                </a:lnTo>
                <a:cubicBezTo>
                  <a:pt x="3138125" y="91847"/>
                  <a:pt x="3172703" y="104654"/>
                  <a:pt x="3232895" y="100812"/>
                </a:cubicBezTo>
                <a:cubicBezTo>
                  <a:pt x="3293087" y="96970"/>
                  <a:pt x="3304613" y="70075"/>
                  <a:pt x="3394260" y="70075"/>
                </a:cubicBezTo>
                <a:cubicBezTo>
                  <a:pt x="3483907" y="70075"/>
                  <a:pt x="3665763" y="109777"/>
                  <a:pt x="3770778" y="100812"/>
                </a:cubicBezTo>
                <a:cubicBezTo>
                  <a:pt x="3875793" y="91847"/>
                  <a:pt x="3947511" y="8603"/>
                  <a:pt x="4024351" y="16287"/>
                </a:cubicBezTo>
                <a:cubicBezTo>
                  <a:pt x="4101191" y="23971"/>
                  <a:pt x="4166506" y="137951"/>
                  <a:pt x="4231820" y="146916"/>
                </a:cubicBezTo>
                <a:cubicBezTo>
                  <a:pt x="4297134" y="155881"/>
                  <a:pt x="4339396" y="81601"/>
                  <a:pt x="4416236" y="70075"/>
                </a:cubicBezTo>
                <a:cubicBezTo>
                  <a:pt x="4493076" y="58549"/>
                  <a:pt x="4692862" y="77759"/>
                  <a:pt x="4692862" y="77759"/>
                </a:cubicBezTo>
                <a:cubicBezTo>
                  <a:pt x="4824771" y="80320"/>
                  <a:pt x="5039924" y="68794"/>
                  <a:pt x="5207692" y="85443"/>
                </a:cubicBezTo>
                <a:cubicBezTo>
                  <a:pt x="5375460" y="102092"/>
                  <a:pt x="5568842" y="175091"/>
                  <a:pt x="5699470" y="177652"/>
                </a:cubicBezTo>
                <a:cubicBezTo>
                  <a:pt x="5830098" y="180213"/>
                  <a:pt x="5901816" y="126425"/>
                  <a:pt x="5991463" y="100812"/>
                </a:cubicBezTo>
                <a:cubicBezTo>
                  <a:pt x="6081110" y="75199"/>
                  <a:pt x="6169476" y="21410"/>
                  <a:pt x="6237352" y="23971"/>
                </a:cubicBezTo>
                <a:cubicBezTo>
                  <a:pt x="6305228" y="26532"/>
                  <a:pt x="6335964" y="103373"/>
                  <a:pt x="6398717" y="116180"/>
                </a:cubicBezTo>
                <a:cubicBezTo>
                  <a:pt x="6461470" y="128987"/>
                  <a:pt x="6540872" y="113619"/>
                  <a:pt x="6613870" y="100812"/>
                </a:cubicBezTo>
                <a:cubicBezTo>
                  <a:pt x="6686868" y="88005"/>
                  <a:pt x="6761147" y="13726"/>
                  <a:pt x="6836707" y="39339"/>
                </a:cubicBezTo>
                <a:cubicBezTo>
                  <a:pt x="6912267" y="64952"/>
                  <a:pt x="7054421" y="198142"/>
                  <a:pt x="7067228" y="254492"/>
                </a:cubicBezTo>
                <a:cubicBezTo>
                  <a:pt x="7080035" y="310842"/>
                  <a:pt x="7278538" y="355666"/>
                  <a:pt x="6913547" y="377437"/>
                </a:cubicBezTo>
                <a:cubicBezTo>
                  <a:pt x="6548556" y="399208"/>
                  <a:pt x="4877279" y="385121"/>
                  <a:pt x="4877279" y="385121"/>
                </a:cubicBezTo>
                <a:lnTo>
                  <a:pt x="2879430" y="377437"/>
                </a:lnTo>
                <a:lnTo>
                  <a:pt x="758636" y="362069"/>
                </a:lnTo>
                <a:cubicBezTo>
                  <a:pt x="289910" y="358227"/>
                  <a:pt x="175930" y="400489"/>
                  <a:pt x="67073" y="354385"/>
                </a:cubicBezTo>
                <a:cubicBezTo>
                  <a:pt x="-41784" y="308281"/>
                  <a:pt x="-8486" y="128986"/>
                  <a:pt x="97810" y="700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Zástupný symbol pro text 2"/>
          <p:cNvSpPr>
            <a:spLocks noGrp="1"/>
          </p:cNvSpPr>
          <p:nvPr>
            <p:ph type="body" idx="1"/>
          </p:nvPr>
        </p:nvSpPr>
        <p:spPr>
          <a:xfrm>
            <a:off x="6863683" y="1751139"/>
            <a:ext cx="2258160" cy="2465576"/>
          </a:xfrm>
        </p:spPr>
        <p:txBody>
          <a:bodyPr/>
          <a:lstStyle/>
          <a:p>
            <a:r>
              <a:rPr lang="cs-CZ" dirty="0" smtClean="0"/>
              <a:t>IR</a:t>
            </a:r>
          </a:p>
          <a:p>
            <a:r>
              <a:rPr lang="cs-CZ" dirty="0" smtClean="0"/>
              <a:t>MW</a:t>
            </a:r>
          </a:p>
          <a:p>
            <a:r>
              <a:rPr lang="cs-CZ" dirty="0" smtClean="0"/>
              <a:t>MW Doppler</a:t>
            </a:r>
          </a:p>
        </p:txBody>
      </p:sp>
    </p:spTree>
    <p:extLst>
      <p:ext uri="{BB962C8B-B14F-4D97-AF65-F5344CB8AC3E}">
        <p14:creationId xmlns:p14="http://schemas.microsoft.com/office/powerpoint/2010/main" val="13740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46" grpId="0" animBg="1"/>
      <p:bldP spid="142" grpId="0" animBg="1"/>
      <p:bldP spid="6" grpId="0" animBg="1"/>
      <p:bldP spid="77" grpId="0"/>
      <p:bldP spid="81" grpId="0" animBg="1"/>
      <p:bldP spid="8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Ovál 145"/>
          <p:cNvSpPr/>
          <p:nvPr/>
        </p:nvSpPr>
        <p:spPr>
          <a:xfrm>
            <a:off x="452537" y="2359470"/>
            <a:ext cx="6136906" cy="747623"/>
          </a:xfrm>
          <a:prstGeom prst="ellipse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2" name="Ovál 141"/>
          <p:cNvSpPr/>
          <p:nvPr/>
        </p:nvSpPr>
        <p:spPr>
          <a:xfrm>
            <a:off x="452537" y="1806494"/>
            <a:ext cx="6136906" cy="1796125"/>
          </a:xfrm>
          <a:prstGeom prst="ellipse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364065" y="1113307"/>
            <a:ext cx="6136906" cy="3210817"/>
          </a:xfrm>
          <a:prstGeom prst="ellipse">
            <a:avLst/>
          </a:prstGeom>
          <a:solidFill>
            <a:schemeClr val="accent1"/>
          </a:solidFill>
          <a:ln w="571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ABSOLUTE – PRINCIP ČINNOSTI</a:t>
            </a:r>
            <a:endParaRPr dirty="0"/>
          </a:p>
        </p:txBody>
      </p:sp>
      <p:sp>
        <p:nvSpPr>
          <p:cNvPr id="175" name="Google Shape;175;p20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4" name="Skupina 3"/>
          <p:cNvGrpSpPr/>
          <p:nvPr/>
        </p:nvGrpSpPr>
        <p:grpSpPr>
          <a:xfrm>
            <a:off x="262828" y="1127632"/>
            <a:ext cx="450617" cy="3109966"/>
            <a:chOff x="6087749" y="996827"/>
            <a:chExt cx="521189" cy="3597023"/>
          </a:xfrm>
        </p:grpSpPr>
        <p:sp>
          <p:nvSpPr>
            <p:cNvPr id="78" name="Obdélník 77"/>
            <p:cNvSpPr/>
            <p:nvPr/>
          </p:nvSpPr>
          <p:spPr>
            <a:xfrm>
              <a:off x="6087749" y="996827"/>
              <a:ext cx="521189" cy="35970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83" name="Skupina 82"/>
            <p:cNvGrpSpPr/>
            <p:nvPr/>
          </p:nvGrpSpPr>
          <p:grpSpPr>
            <a:xfrm>
              <a:off x="6167701" y="1264992"/>
              <a:ext cx="354719" cy="464283"/>
              <a:chOff x="7039071" y="3244149"/>
              <a:chExt cx="573211" cy="750262"/>
            </a:xfrm>
            <a:solidFill>
              <a:schemeClr val="accent3"/>
            </a:solidFill>
          </p:grpSpPr>
          <p:sp>
            <p:nvSpPr>
              <p:cNvPr id="84" name="Zaoblený obdélník 83"/>
              <p:cNvSpPr/>
              <p:nvPr/>
            </p:nvSpPr>
            <p:spPr>
              <a:xfrm>
                <a:off x="7039071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5" name="Zaoblený obdélník 84"/>
              <p:cNvSpPr/>
              <p:nvPr/>
            </p:nvSpPr>
            <p:spPr>
              <a:xfrm>
                <a:off x="7345682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" name="Ovál 1"/>
            <p:cNvSpPr/>
            <p:nvPr/>
          </p:nvSpPr>
          <p:spPr>
            <a:xfrm>
              <a:off x="6163439" y="2512616"/>
              <a:ext cx="358981" cy="358981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61" name="Skupina 60"/>
            <p:cNvGrpSpPr/>
            <p:nvPr/>
          </p:nvGrpSpPr>
          <p:grpSpPr>
            <a:xfrm>
              <a:off x="6170983" y="3041382"/>
              <a:ext cx="354719" cy="464283"/>
              <a:chOff x="7039071" y="3244149"/>
              <a:chExt cx="573211" cy="750262"/>
            </a:xfrm>
            <a:solidFill>
              <a:schemeClr val="accent3"/>
            </a:solidFill>
          </p:grpSpPr>
          <p:sp>
            <p:nvSpPr>
              <p:cNvPr id="62" name="Zaoblený obdélník 61"/>
              <p:cNvSpPr/>
              <p:nvPr/>
            </p:nvSpPr>
            <p:spPr>
              <a:xfrm>
                <a:off x="7039071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3" name="Zaoblený obdélník 62"/>
              <p:cNvSpPr/>
              <p:nvPr/>
            </p:nvSpPr>
            <p:spPr>
              <a:xfrm>
                <a:off x="7345682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64" name="Skupina 63"/>
            <p:cNvGrpSpPr/>
            <p:nvPr/>
          </p:nvGrpSpPr>
          <p:grpSpPr>
            <a:xfrm>
              <a:off x="6170983" y="3845235"/>
              <a:ext cx="354719" cy="464283"/>
              <a:chOff x="7039071" y="3244149"/>
              <a:chExt cx="573211" cy="750262"/>
            </a:xfrm>
            <a:solidFill>
              <a:schemeClr val="accent3"/>
            </a:solidFill>
          </p:grpSpPr>
          <p:sp>
            <p:nvSpPr>
              <p:cNvPr id="65" name="Zaoblený obdélník 64"/>
              <p:cNvSpPr/>
              <p:nvPr/>
            </p:nvSpPr>
            <p:spPr>
              <a:xfrm>
                <a:off x="7039071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6" name="Zaoblený obdélník 65"/>
              <p:cNvSpPr/>
              <p:nvPr/>
            </p:nvSpPr>
            <p:spPr>
              <a:xfrm>
                <a:off x="7345682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67" name="Skupina 66"/>
            <p:cNvGrpSpPr/>
            <p:nvPr/>
          </p:nvGrpSpPr>
          <p:grpSpPr>
            <a:xfrm>
              <a:off x="6180080" y="1892775"/>
              <a:ext cx="354719" cy="464283"/>
              <a:chOff x="7039071" y="3244149"/>
              <a:chExt cx="573211" cy="750262"/>
            </a:xfrm>
            <a:solidFill>
              <a:schemeClr val="accent3"/>
            </a:solidFill>
          </p:grpSpPr>
          <p:sp>
            <p:nvSpPr>
              <p:cNvPr id="68" name="Zaoblený obdélník 67"/>
              <p:cNvSpPr/>
              <p:nvPr/>
            </p:nvSpPr>
            <p:spPr>
              <a:xfrm>
                <a:off x="7039071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9" name="Zaoblený obdélník 68"/>
              <p:cNvSpPr/>
              <p:nvPr/>
            </p:nvSpPr>
            <p:spPr>
              <a:xfrm>
                <a:off x="7345682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grpSp>
        <p:nvGrpSpPr>
          <p:cNvPr id="72" name="Skupina 71"/>
          <p:cNvGrpSpPr/>
          <p:nvPr/>
        </p:nvGrpSpPr>
        <p:grpSpPr>
          <a:xfrm>
            <a:off x="6267797" y="1134537"/>
            <a:ext cx="450617" cy="3109966"/>
            <a:chOff x="6087749" y="996827"/>
            <a:chExt cx="521189" cy="3597023"/>
          </a:xfrm>
        </p:grpSpPr>
        <p:sp>
          <p:nvSpPr>
            <p:cNvPr id="73" name="Obdélník 72"/>
            <p:cNvSpPr/>
            <p:nvPr/>
          </p:nvSpPr>
          <p:spPr>
            <a:xfrm>
              <a:off x="6087749" y="996827"/>
              <a:ext cx="521189" cy="35970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74" name="Skupina 73"/>
            <p:cNvGrpSpPr/>
            <p:nvPr/>
          </p:nvGrpSpPr>
          <p:grpSpPr>
            <a:xfrm>
              <a:off x="6167701" y="1264992"/>
              <a:ext cx="354719" cy="464283"/>
              <a:chOff x="7039071" y="3244149"/>
              <a:chExt cx="573211" cy="750262"/>
            </a:xfrm>
            <a:solidFill>
              <a:schemeClr val="accent3"/>
            </a:solidFill>
          </p:grpSpPr>
          <p:sp>
            <p:nvSpPr>
              <p:cNvPr id="105" name="Zaoblený obdélník 104"/>
              <p:cNvSpPr/>
              <p:nvPr/>
            </p:nvSpPr>
            <p:spPr>
              <a:xfrm>
                <a:off x="7039071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6" name="Zaoblený obdélník 105"/>
              <p:cNvSpPr/>
              <p:nvPr/>
            </p:nvSpPr>
            <p:spPr>
              <a:xfrm>
                <a:off x="7345682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75" name="Ovál 74"/>
            <p:cNvSpPr/>
            <p:nvPr/>
          </p:nvSpPr>
          <p:spPr>
            <a:xfrm>
              <a:off x="6163439" y="2512616"/>
              <a:ext cx="358981" cy="358981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76" name="Skupina 75"/>
            <p:cNvGrpSpPr/>
            <p:nvPr/>
          </p:nvGrpSpPr>
          <p:grpSpPr>
            <a:xfrm>
              <a:off x="6170983" y="3041382"/>
              <a:ext cx="354719" cy="464283"/>
              <a:chOff x="7039071" y="3244149"/>
              <a:chExt cx="573211" cy="750262"/>
            </a:xfrm>
            <a:solidFill>
              <a:schemeClr val="accent3"/>
            </a:solidFill>
          </p:grpSpPr>
          <p:sp>
            <p:nvSpPr>
              <p:cNvPr id="103" name="Zaoblený obdélník 102"/>
              <p:cNvSpPr/>
              <p:nvPr/>
            </p:nvSpPr>
            <p:spPr>
              <a:xfrm>
                <a:off x="7039071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4" name="Zaoblený obdélník 103"/>
              <p:cNvSpPr/>
              <p:nvPr/>
            </p:nvSpPr>
            <p:spPr>
              <a:xfrm>
                <a:off x="7345682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9" name="Skupina 78"/>
            <p:cNvGrpSpPr/>
            <p:nvPr/>
          </p:nvGrpSpPr>
          <p:grpSpPr>
            <a:xfrm>
              <a:off x="6170983" y="3845235"/>
              <a:ext cx="354719" cy="464283"/>
              <a:chOff x="7039071" y="3244149"/>
              <a:chExt cx="573211" cy="750262"/>
            </a:xfrm>
            <a:solidFill>
              <a:schemeClr val="accent3"/>
            </a:solidFill>
          </p:grpSpPr>
          <p:sp>
            <p:nvSpPr>
              <p:cNvPr id="101" name="Zaoblený obdélník 100"/>
              <p:cNvSpPr/>
              <p:nvPr/>
            </p:nvSpPr>
            <p:spPr>
              <a:xfrm>
                <a:off x="7039071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2" name="Zaoblený obdélník 101"/>
              <p:cNvSpPr/>
              <p:nvPr/>
            </p:nvSpPr>
            <p:spPr>
              <a:xfrm>
                <a:off x="7345682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0" name="Skupina 79"/>
            <p:cNvGrpSpPr/>
            <p:nvPr/>
          </p:nvGrpSpPr>
          <p:grpSpPr>
            <a:xfrm>
              <a:off x="6180080" y="1892775"/>
              <a:ext cx="354719" cy="464283"/>
              <a:chOff x="7039071" y="3244149"/>
              <a:chExt cx="573211" cy="750262"/>
            </a:xfrm>
            <a:solidFill>
              <a:schemeClr val="accent3"/>
            </a:solidFill>
          </p:grpSpPr>
          <p:sp>
            <p:nvSpPr>
              <p:cNvPr id="82" name="Zaoblený obdélník 81"/>
              <p:cNvSpPr/>
              <p:nvPr/>
            </p:nvSpPr>
            <p:spPr>
              <a:xfrm>
                <a:off x="7039071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8" name="Zaoblený obdélník 87"/>
              <p:cNvSpPr/>
              <p:nvPr/>
            </p:nvSpPr>
            <p:spPr>
              <a:xfrm>
                <a:off x="7345682" y="3244149"/>
                <a:ext cx="266600" cy="750262"/>
              </a:xfrm>
              <a:prstGeom prst="roundRect">
                <a:avLst/>
              </a:prstGeom>
              <a:grp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77" name="TextovéPole 76"/>
          <p:cNvSpPr txBox="1"/>
          <p:nvPr/>
        </p:nvSpPr>
        <p:spPr>
          <a:xfrm>
            <a:off x="6815310" y="1026017"/>
            <a:ext cx="2239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ABSOLUTE</a:t>
            </a:r>
            <a:endParaRPr lang="cs-CZ" sz="3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Slza 80"/>
          <p:cNvSpPr/>
          <p:nvPr/>
        </p:nvSpPr>
        <p:spPr>
          <a:xfrm flipH="1">
            <a:off x="729952" y="3353129"/>
            <a:ext cx="2109278" cy="1226270"/>
          </a:xfrm>
          <a:prstGeom prst="teardrop">
            <a:avLst/>
          </a:prstGeom>
          <a:solidFill>
            <a:schemeClr val="accent1"/>
          </a:solidFill>
          <a:ln w="571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Zástupný symbol pro text 2"/>
          <p:cNvSpPr>
            <a:spLocks noGrp="1"/>
          </p:cNvSpPr>
          <p:nvPr>
            <p:ph type="body" idx="1"/>
          </p:nvPr>
        </p:nvSpPr>
        <p:spPr>
          <a:xfrm>
            <a:off x="6863683" y="1751139"/>
            <a:ext cx="2258160" cy="2465576"/>
          </a:xfrm>
        </p:spPr>
        <p:txBody>
          <a:bodyPr/>
          <a:lstStyle/>
          <a:p>
            <a:r>
              <a:rPr lang="cs-CZ" dirty="0" smtClean="0"/>
              <a:t>IR</a:t>
            </a:r>
          </a:p>
          <a:p>
            <a:r>
              <a:rPr lang="cs-CZ" dirty="0" smtClean="0"/>
              <a:t>MW</a:t>
            </a:r>
          </a:p>
          <a:p>
            <a:r>
              <a:rPr lang="cs-CZ" dirty="0" smtClean="0"/>
              <a:t>MW Doppler</a:t>
            </a:r>
          </a:p>
        </p:txBody>
      </p:sp>
      <p:sp>
        <p:nvSpPr>
          <p:cNvPr id="22" name="Slza 21"/>
          <p:cNvSpPr/>
          <p:nvPr/>
        </p:nvSpPr>
        <p:spPr>
          <a:xfrm>
            <a:off x="4165239" y="3327838"/>
            <a:ext cx="2099161" cy="1273677"/>
          </a:xfrm>
          <a:prstGeom prst="teardrop">
            <a:avLst/>
          </a:prstGeom>
          <a:solidFill>
            <a:schemeClr val="accent1"/>
          </a:solidFill>
          <a:ln w="571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Volný tvar 85"/>
          <p:cNvSpPr/>
          <p:nvPr/>
        </p:nvSpPr>
        <p:spPr>
          <a:xfrm>
            <a:off x="-60913" y="4130822"/>
            <a:ext cx="9273805" cy="518216"/>
          </a:xfrm>
          <a:custGeom>
            <a:avLst/>
            <a:gdLst>
              <a:gd name="connsiteX0" fmla="*/ 97810 w 7132542"/>
              <a:gd name="connsiteY0" fmla="*/ 70075 h 389603"/>
              <a:gd name="connsiteX1" fmla="*/ 704848 w 7132542"/>
              <a:gd name="connsiteY1" fmla="*/ 919 h 389603"/>
              <a:gd name="connsiteX2" fmla="*/ 1365675 w 7132542"/>
              <a:gd name="connsiteY2" fmla="*/ 100812 h 389603"/>
              <a:gd name="connsiteX3" fmla="*/ 1888189 w 7132542"/>
              <a:gd name="connsiteY3" fmla="*/ 47023 h 389603"/>
              <a:gd name="connsiteX4" fmla="*/ 2064922 w 7132542"/>
              <a:gd name="connsiteY4" fmla="*/ 146916 h 389603"/>
              <a:gd name="connsiteX5" fmla="*/ 2210919 w 7132542"/>
              <a:gd name="connsiteY5" fmla="*/ 62391 h 389603"/>
              <a:gd name="connsiteX6" fmla="*/ 2602805 w 7132542"/>
              <a:gd name="connsiteY6" fmla="*/ 108496 h 389603"/>
              <a:gd name="connsiteX7" fmla="*/ 3033110 w 7132542"/>
              <a:gd name="connsiteY7" fmla="*/ 93128 h 389603"/>
              <a:gd name="connsiteX8" fmla="*/ 3232895 w 7132542"/>
              <a:gd name="connsiteY8" fmla="*/ 100812 h 389603"/>
              <a:gd name="connsiteX9" fmla="*/ 3394260 w 7132542"/>
              <a:gd name="connsiteY9" fmla="*/ 70075 h 389603"/>
              <a:gd name="connsiteX10" fmla="*/ 3770778 w 7132542"/>
              <a:gd name="connsiteY10" fmla="*/ 100812 h 389603"/>
              <a:gd name="connsiteX11" fmla="*/ 4024351 w 7132542"/>
              <a:gd name="connsiteY11" fmla="*/ 16287 h 389603"/>
              <a:gd name="connsiteX12" fmla="*/ 4231820 w 7132542"/>
              <a:gd name="connsiteY12" fmla="*/ 146916 h 389603"/>
              <a:gd name="connsiteX13" fmla="*/ 4416236 w 7132542"/>
              <a:gd name="connsiteY13" fmla="*/ 70075 h 389603"/>
              <a:gd name="connsiteX14" fmla="*/ 4692862 w 7132542"/>
              <a:gd name="connsiteY14" fmla="*/ 77759 h 389603"/>
              <a:gd name="connsiteX15" fmla="*/ 5207692 w 7132542"/>
              <a:gd name="connsiteY15" fmla="*/ 85443 h 389603"/>
              <a:gd name="connsiteX16" fmla="*/ 5699470 w 7132542"/>
              <a:gd name="connsiteY16" fmla="*/ 177652 h 389603"/>
              <a:gd name="connsiteX17" fmla="*/ 5991463 w 7132542"/>
              <a:gd name="connsiteY17" fmla="*/ 100812 h 389603"/>
              <a:gd name="connsiteX18" fmla="*/ 6237352 w 7132542"/>
              <a:gd name="connsiteY18" fmla="*/ 23971 h 389603"/>
              <a:gd name="connsiteX19" fmla="*/ 6398717 w 7132542"/>
              <a:gd name="connsiteY19" fmla="*/ 116180 h 389603"/>
              <a:gd name="connsiteX20" fmla="*/ 6613870 w 7132542"/>
              <a:gd name="connsiteY20" fmla="*/ 100812 h 389603"/>
              <a:gd name="connsiteX21" fmla="*/ 6836707 w 7132542"/>
              <a:gd name="connsiteY21" fmla="*/ 39339 h 389603"/>
              <a:gd name="connsiteX22" fmla="*/ 7067228 w 7132542"/>
              <a:gd name="connsiteY22" fmla="*/ 254492 h 389603"/>
              <a:gd name="connsiteX23" fmla="*/ 6913547 w 7132542"/>
              <a:gd name="connsiteY23" fmla="*/ 377437 h 389603"/>
              <a:gd name="connsiteX24" fmla="*/ 4877279 w 7132542"/>
              <a:gd name="connsiteY24" fmla="*/ 385121 h 389603"/>
              <a:gd name="connsiteX25" fmla="*/ 2879430 w 7132542"/>
              <a:gd name="connsiteY25" fmla="*/ 377437 h 389603"/>
              <a:gd name="connsiteX26" fmla="*/ 758636 w 7132542"/>
              <a:gd name="connsiteY26" fmla="*/ 362069 h 389603"/>
              <a:gd name="connsiteX27" fmla="*/ 67073 w 7132542"/>
              <a:gd name="connsiteY27" fmla="*/ 354385 h 389603"/>
              <a:gd name="connsiteX28" fmla="*/ 97810 w 7132542"/>
              <a:gd name="connsiteY28" fmla="*/ 70075 h 38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32542" h="389603">
                <a:moveTo>
                  <a:pt x="97810" y="70075"/>
                </a:moveTo>
                <a:cubicBezTo>
                  <a:pt x="204106" y="11164"/>
                  <a:pt x="493537" y="-4204"/>
                  <a:pt x="704848" y="919"/>
                </a:cubicBezTo>
                <a:cubicBezTo>
                  <a:pt x="916159" y="6042"/>
                  <a:pt x="1168452" y="93128"/>
                  <a:pt x="1365675" y="100812"/>
                </a:cubicBezTo>
                <a:cubicBezTo>
                  <a:pt x="1562898" y="108496"/>
                  <a:pt x="1771648" y="39339"/>
                  <a:pt x="1888189" y="47023"/>
                </a:cubicBezTo>
                <a:cubicBezTo>
                  <a:pt x="2004730" y="54707"/>
                  <a:pt x="2011134" y="144355"/>
                  <a:pt x="2064922" y="146916"/>
                </a:cubicBezTo>
                <a:cubicBezTo>
                  <a:pt x="2118710" y="149477"/>
                  <a:pt x="2121272" y="68794"/>
                  <a:pt x="2210919" y="62391"/>
                </a:cubicBezTo>
                <a:cubicBezTo>
                  <a:pt x="2300566" y="55988"/>
                  <a:pt x="2465773" y="103373"/>
                  <a:pt x="2602805" y="108496"/>
                </a:cubicBezTo>
                <a:lnTo>
                  <a:pt x="3033110" y="93128"/>
                </a:lnTo>
                <a:cubicBezTo>
                  <a:pt x="3138125" y="91847"/>
                  <a:pt x="3172703" y="104654"/>
                  <a:pt x="3232895" y="100812"/>
                </a:cubicBezTo>
                <a:cubicBezTo>
                  <a:pt x="3293087" y="96970"/>
                  <a:pt x="3304613" y="70075"/>
                  <a:pt x="3394260" y="70075"/>
                </a:cubicBezTo>
                <a:cubicBezTo>
                  <a:pt x="3483907" y="70075"/>
                  <a:pt x="3665763" y="109777"/>
                  <a:pt x="3770778" y="100812"/>
                </a:cubicBezTo>
                <a:cubicBezTo>
                  <a:pt x="3875793" y="91847"/>
                  <a:pt x="3947511" y="8603"/>
                  <a:pt x="4024351" y="16287"/>
                </a:cubicBezTo>
                <a:cubicBezTo>
                  <a:pt x="4101191" y="23971"/>
                  <a:pt x="4166506" y="137951"/>
                  <a:pt x="4231820" y="146916"/>
                </a:cubicBezTo>
                <a:cubicBezTo>
                  <a:pt x="4297134" y="155881"/>
                  <a:pt x="4339396" y="81601"/>
                  <a:pt x="4416236" y="70075"/>
                </a:cubicBezTo>
                <a:cubicBezTo>
                  <a:pt x="4493076" y="58549"/>
                  <a:pt x="4692862" y="77759"/>
                  <a:pt x="4692862" y="77759"/>
                </a:cubicBezTo>
                <a:cubicBezTo>
                  <a:pt x="4824771" y="80320"/>
                  <a:pt x="5039924" y="68794"/>
                  <a:pt x="5207692" y="85443"/>
                </a:cubicBezTo>
                <a:cubicBezTo>
                  <a:pt x="5375460" y="102092"/>
                  <a:pt x="5568842" y="175091"/>
                  <a:pt x="5699470" y="177652"/>
                </a:cubicBezTo>
                <a:cubicBezTo>
                  <a:pt x="5830098" y="180213"/>
                  <a:pt x="5901816" y="126425"/>
                  <a:pt x="5991463" y="100812"/>
                </a:cubicBezTo>
                <a:cubicBezTo>
                  <a:pt x="6081110" y="75199"/>
                  <a:pt x="6169476" y="21410"/>
                  <a:pt x="6237352" y="23971"/>
                </a:cubicBezTo>
                <a:cubicBezTo>
                  <a:pt x="6305228" y="26532"/>
                  <a:pt x="6335964" y="103373"/>
                  <a:pt x="6398717" y="116180"/>
                </a:cubicBezTo>
                <a:cubicBezTo>
                  <a:pt x="6461470" y="128987"/>
                  <a:pt x="6540872" y="113619"/>
                  <a:pt x="6613870" y="100812"/>
                </a:cubicBezTo>
                <a:cubicBezTo>
                  <a:pt x="6686868" y="88005"/>
                  <a:pt x="6761147" y="13726"/>
                  <a:pt x="6836707" y="39339"/>
                </a:cubicBezTo>
                <a:cubicBezTo>
                  <a:pt x="6912267" y="64952"/>
                  <a:pt x="7054421" y="198142"/>
                  <a:pt x="7067228" y="254492"/>
                </a:cubicBezTo>
                <a:cubicBezTo>
                  <a:pt x="7080035" y="310842"/>
                  <a:pt x="7278538" y="355666"/>
                  <a:pt x="6913547" y="377437"/>
                </a:cubicBezTo>
                <a:cubicBezTo>
                  <a:pt x="6548556" y="399208"/>
                  <a:pt x="4877279" y="385121"/>
                  <a:pt x="4877279" y="385121"/>
                </a:cubicBezTo>
                <a:lnTo>
                  <a:pt x="2879430" y="377437"/>
                </a:lnTo>
                <a:lnTo>
                  <a:pt x="758636" y="362069"/>
                </a:lnTo>
                <a:cubicBezTo>
                  <a:pt x="289910" y="358227"/>
                  <a:pt x="175930" y="400489"/>
                  <a:pt x="67073" y="354385"/>
                </a:cubicBezTo>
                <a:cubicBezTo>
                  <a:pt x="-41784" y="308281"/>
                  <a:pt x="-8486" y="128986"/>
                  <a:pt x="97810" y="700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1" name="Skupina 20"/>
          <p:cNvGrpSpPr/>
          <p:nvPr/>
        </p:nvGrpSpPr>
        <p:grpSpPr>
          <a:xfrm>
            <a:off x="638642" y="1407064"/>
            <a:ext cx="5742522" cy="2544040"/>
            <a:chOff x="638642" y="1407064"/>
            <a:chExt cx="5742522" cy="2544040"/>
          </a:xfrm>
          <a:solidFill>
            <a:schemeClr val="accent1"/>
          </a:solidFill>
        </p:grpSpPr>
        <p:grpSp>
          <p:nvGrpSpPr>
            <p:cNvPr id="112" name="Skupina 111"/>
            <p:cNvGrpSpPr/>
            <p:nvPr/>
          </p:nvGrpSpPr>
          <p:grpSpPr>
            <a:xfrm>
              <a:off x="670753" y="1944290"/>
              <a:ext cx="5700477" cy="346969"/>
              <a:chOff x="953837" y="2141100"/>
              <a:chExt cx="5700477" cy="412097"/>
            </a:xfrm>
            <a:grpFill/>
          </p:grpSpPr>
          <p:cxnSp>
            <p:nvCxnSpPr>
              <p:cNvPr id="113" name="Přímá spojnice 112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Přímá spojnice 113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Přímá spojnice 114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Přímá spojnice 115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Přímá spojnice 116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Přímá spojnice 117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Skupina 118"/>
            <p:cNvGrpSpPr/>
            <p:nvPr/>
          </p:nvGrpSpPr>
          <p:grpSpPr>
            <a:xfrm>
              <a:off x="638642" y="2937505"/>
              <a:ext cx="5700477" cy="346969"/>
              <a:chOff x="953837" y="2141100"/>
              <a:chExt cx="5700477" cy="412097"/>
            </a:xfrm>
            <a:grpFill/>
          </p:grpSpPr>
          <p:cxnSp>
            <p:nvCxnSpPr>
              <p:cNvPr id="120" name="Přímá spojnice 119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Přímá spojnice 120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Přímá spojnice 121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Přímá spojnice 122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Přímá spojnice 123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Přímá spojnice 124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Skupina 125"/>
            <p:cNvGrpSpPr/>
            <p:nvPr/>
          </p:nvGrpSpPr>
          <p:grpSpPr>
            <a:xfrm>
              <a:off x="680687" y="3604135"/>
              <a:ext cx="5700477" cy="346969"/>
              <a:chOff x="953837" y="2141100"/>
              <a:chExt cx="5700477" cy="412097"/>
            </a:xfrm>
            <a:grpFill/>
          </p:grpSpPr>
          <p:cxnSp>
            <p:nvCxnSpPr>
              <p:cNvPr id="133" name="Přímá spojnice 132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Přímá spojnice 136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Přímá spojnice 137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Přímá spojnice 138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Přímá spojnice 139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Přímá spojnice 140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Skupina 19"/>
            <p:cNvGrpSpPr/>
            <p:nvPr/>
          </p:nvGrpSpPr>
          <p:grpSpPr>
            <a:xfrm>
              <a:off x="647149" y="1407064"/>
              <a:ext cx="5700477" cy="346969"/>
              <a:chOff x="953837" y="2141100"/>
              <a:chExt cx="5700477" cy="412097"/>
            </a:xfrm>
            <a:grpFill/>
          </p:grpSpPr>
          <p:cxnSp>
            <p:nvCxnSpPr>
              <p:cNvPr id="18" name="Přímá spojnice 17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Přímá spojnice 106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Přímá spojnice 107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Přímá spojnice 108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Přímá spojnice 109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Přímá spojnice 110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673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42" grpId="0" animBg="1"/>
      <p:bldP spid="6" grpId="0" animBg="1"/>
      <p:bldP spid="77" grpId="0"/>
      <p:bldP spid="81" grpId="0" animBg="1"/>
      <p:bldP spid="87" grpId="0" build="p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FALEŠNÉ POPLACHY A REALITA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48000" y="1301750"/>
            <a:ext cx="3768400" cy="3108300"/>
          </a:xfrm>
        </p:spPr>
        <p:txBody>
          <a:bodyPr/>
          <a:lstStyle/>
          <a:p>
            <a:pPr marL="101600" indent="0">
              <a:buNone/>
            </a:pPr>
            <a:r>
              <a:rPr lang="pl-PL" dirty="0" smtClean="0"/>
              <a:t>S pojmem falešný poplach se nepracuje správně. Falešný poplach je skutečnost, kdy systém v důsledku chyby vyhlásí poplach, aniž by došlo ke spouštěcí události. Toto se v praxi sice stává, ale velmi zřídka.</a:t>
            </a:r>
            <a:endParaRPr lang="pl-PL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4796279" y="1301750"/>
            <a:ext cx="4140251" cy="2488712"/>
          </a:xfrm>
        </p:spPr>
        <p:txBody>
          <a:bodyPr/>
          <a:lstStyle/>
          <a:p>
            <a:r>
              <a:rPr lang="cs-CZ" dirty="0" err="1" smtClean="0"/>
              <a:t>False</a:t>
            </a:r>
            <a:r>
              <a:rPr lang="cs-CZ" dirty="0" smtClean="0"/>
              <a:t> Alarm, </a:t>
            </a:r>
            <a:r>
              <a:rPr lang="cs-CZ" dirty="0" err="1" smtClean="0"/>
              <a:t>Nuisance</a:t>
            </a:r>
            <a:r>
              <a:rPr lang="cs-CZ" dirty="0" smtClean="0"/>
              <a:t> Alarm</a:t>
            </a:r>
          </a:p>
          <a:p>
            <a:r>
              <a:rPr lang="cs-CZ" dirty="0" smtClean="0"/>
              <a:t>Jde o různé formy rušení </a:t>
            </a:r>
          </a:p>
          <a:p>
            <a:r>
              <a:rPr lang="cs-CZ" dirty="0" smtClean="0"/>
              <a:t>VF signálem </a:t>
            </a:r>
          </a:p>
          <a:p>
            <a:r>
              <a:rPr lang="cs-CZ" dirty="0" smtClean="0"/>
              <a:t>Poruchou</a:t>
            </a:r>
          </a:p>
          <a:p>
            <a:r>
              <a:rPr lang="cs-CZ" dirty="0" smtClean="0"/>
              <a:t>Fyzikálním jevem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grpSp>
        <p:nvGrpSpPr>
          <p:cNvPr id="6" name="Google Shape;399;p7"/>
          <p:cNvGrpSpPr/>
          <p:nvPr/>
        </p:nvGrpSpPr>
        <p:grpSpPr>
          <a:xfrm>
            <a:off x="5954561" y="3875345"/>
            <a:ext cx="571301" cy="406613"/>
            <a:chOff x="4047225" y="4702000"/>
            <a:chExt cx="155325" cy="110550"/>
          </a:xfrm>
        </p:grpSpPr>
        <p:sp>
          <p:nvSpPr>
            <p:cNvPr id="7" name="Google Shape;400;p7"/>
            <p:cNvSpPr/>
            <p:nvPr/>
          </p:nvSpPr>
          <p:spPr>
            <a:xfrm>
              <a:off x="4072950" y="4739150"/>
              <a:ext cx="103875" cy="19075"/>
            </a:xfrm>
            <a:custGeom>
              <a:avLst/>
              <a:gdLst/>
              <a:ahLst/>
              <a:cxnLst/>
              <a:rect l="l" t="t" r="r" b="b"/>
              <a:pathLst>
                <a:path w="4155" h="763" fill="none" extrusionOk="0">
                  <a:moveTo>
                    <a:pt x="0" y="763"/>
                  </a:moveTo>
                  <a:lnTo>
                    <a:pt x="0" y="763"/>
                  </a:lnTo>
                  <a:lnTo>
                    <a:pt x="267" y="572"/>
                  </a:lnTo>
                  <a:lnTo>
                    <a:pt x="496" y="420"/>
                  </a:lnTo>
                  <a:lnTo>
                    <a:pt x="725" y="306"/>
                  </a:lnTo>
                  <a:lnTo>
                    <a:pt x="991" y="191"/>
                  </a:lnTo>
                  <a:lnTo>
                    <a:pt x="1258" y="115"/>
                  </a:lnTo>
                  <a:lnTo>
                    <a:pt x="1525" y="39"/>
                  </a:lnTo>
                  <a:lnTo>
                    <a:pt x="1830" y="1"/>
                  </a:lnTo>
                  <a:lnTo>
                    <a:pt x="2096" y="1"/>
                  </a:lnTo>
                  <a:lnTo>
                    <a:pt x="2363" y="1"/>
                  </a:lnTo>
                  <a:lnTo>
                    <a:pt x="2630" y="39"/>
                  </a:lnTo>
                  <a:lnTo>
                    <a:pt x="2897" y="115"/>
                  </a:lnTo>
                  <a:lnTo>
                    <a:pt x="3164" y="191"/>
                  </a:lnTo>
                  <a:lnTo>
                    <a:pt x="3430" y="306"/>
                  </a:lnTo>
                  <a:lnTo>
                    <a:pt x="3697" y="420"/>
                  </a:lnTo>
                  <a:lnTo>
                    <a:pt x="3926" y="572"/>
                  </a:lnTo>
                  <a:lnTo>
                    <a:pt x="4154" y="763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01;p7"/>
            <p:cNvSpPr/>
            <p:nvPr/>
          </p:nvSpPr>
          <p:spPr>
            <a:xfrm>
              <a:off x="4047225" y="4702000"/>
              <a:ext cx="155325" cy="29550"/>
            </a:xfrm>
            <a:custGeom>
              <a:avLst/>
              <a:gdLst/>
              <a:ahLst/>
              <a:cxnLst/>
              <a:rect l="l" t="t" r="r" b="b"/>
              <a:pathLst>
                <a:path w="6213" h="1182" fill="none" extrusionOk="0">
                  <a:moveTo>
                    <a:pt x="0" y="1182"/>
                  </a:moveTo>
                  <a:lnTo>
                    <a:pt x="0" y="1182"/>
                  </a:lnTo>
                  <a:lnTo>
                    <a:pt x="343" y="915"/>
                  </a:lnTo>
                  <a:lnTo>
                    <a:pt x="686" y="686"/>
                  </a:lnTo>
                  <a:lnTo>
                    <a:pt x="1068" y="458"/>
                  </a:lnTo>
                  <a:lnTo>
                    <a:pt x="1449" y="305"/>
                  </a:lnTo>
                  <a:lnTo>
                    <a:pt x="1868" y="191"/>
                  </a:lnTo>
                  <a:lnTo>
                    <a:pt x="2287" y="77"/>
                  </a:lnTo>
                  <a:lnTo>
                    <a:pt x="2706" y="39"/>
                  </a:lnTo>
                  <a:lnTo>
                    <a:pt x="3125" y="0"/>
                  </a:lnTo>
                  <a:lnTo>
                    <a:pt x="3507" y="39"/>
                  </a:lnTo>
                  <a:lnTo>
                    <a:pt x="3926" y="77"/>
                  </a:lnTo>
                  <a:lnTo>
                    <a:pt x="4345" y="191"/>
                  </a:lnTo>
                  <a:lnTo>
                    <a:pt x="4764" y="305"/>
                  </a:lnTo>
                  <a:lnTo>
                    <a:pt x="5145" y="458"/>
                  </a:lnTo>
                  <a:lnTo>
                    <a:pt x="5526" y="686"/>
                  </a:lnTo>
                  <a:lnTo>
                    <a:pt x="5869" y="915"/>
                  </a:lnTo>
                  <a:lnTo>
                    <a:pt x="6212" y="1182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02;p7"/>
            <p:cNvSpPr/>
            <p:nvPr/>
          </p:nvSpPr>
          <p:spPr>
            <a:xfrm>
              <a:off x="4099625" y="4776300"/>
              <a:ext cx="50525" cy="7650"/>
            </a:xfrm>
            <a:custGeom>
              <a:avLst/>
              <a:gdLst/>
              <a:ahLst/>
              <a:cxnLst/>
              <a:rect l="l" t="t" r="r" b="b"/>
              <a:pathLst>
                <a:path w="2021" h="306" fill="none" extrusionOk="0">
                  <a:moveTo>
                    <a:pt x="0" y="306"/>
                  </a:moveTo>
                  <a:lnTo>
                    <a:pt x="0" y="306"/>
                  </a:lnTo>
                  <a:lnTo>
                    <a:pt x="229" y="153"/>
                  </a:lnTo>
                  <a:lnTo>
                    <a:pt x="496" y="77"/>
                  </a:lnTo>
                  <a:lnTo>
                    <a:pt x="763" y="1"/>
                  </a:lnTo>
                  <a:lnTo>
                    <a:pt x="1029" y="1"/>
                  </a:lnTo>
                  <a:lnTo>
                    <a:pt x="1296" y="1"/>
                  </a:lnTo>
                  <a:lnTo>
                    <a:pt x="1563" y="77"/>
                  </a:lnTo>
                  <a:lnTo>
                    <a:pt x="1792" y="153"/>
                  </a:lnTo>
                  <a:lnTo>
                    <a:pt x="2020" y="30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03;p7"/>
            <p:cNvSpPr/>
            <p:nvPr/>
          </p:nvSpPr>
          <p:spPr>
            <a:xfrm>
              <a:off x="4125350" y="4812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57;p7"/>
          <p:cNvGrpSpPr/>
          <p:nvPr/>
        </p:nvGrpSpPr>
        <p:grpSpPr>
          <a:xfrm>
            <a:off x="7152536" y="3846863"/>
            <a:ext cx="613154" cy="431222"/>
            <a:chOff x="5951775" y="3433900"/>
            <a:chExt cx="147700" cy="103875"/>
          </a:xfrm>
        </p:grpSpPr>
        <p:sp>
          <p:nvSpPr>
            <p:cNvPr id="12" name="Google Shape;58;p7"/>
            <p:cNvSpPr/>
            <p:nvPr/>
          </p:nvSpPr>
          <p:spPr>
            <a:xfrm>
              <a:off x="6010850" y="3471050"/>
              <a:ext cx="29550" cy="29550"/>
            </a:xfrm>
            <a:custGeom>
              <a:avLst/>
              <a:gdLst/>
              <a:ahLst/>
              <a:cxnLst/>
              <a:rect l="l" t="t" r="r" b="b"/>
              <a:pathLst>
                <a:path w="1182" h="1182" fill="none" extrusionOk="0">
                  <a:moveTo>
                    <a:pt x="610" y="0"/>
                  </a:moveTo>
                  <a:lnTo>
                    <a:pt x="610" y="0"/>
                  </a:lnTo>
                  <a:lnTo>
                    <a:pt x="725" y="0"/>
                  </a:lnTo>
                  <a:lnTo>
                    <a:pt x="839" y="38"/>
                  </a:lnTo>
                  <a:lnTo>
                    <a:pt x="1029" y="191"/>
                  </a:lnTo>
                  <a:lnTo>
                    <a:pt x="1144" y="381"/>
                  </a:lnTo>
                  <a:lnTo>
                    <a:pt x="1182" y="458"/>
                  </a:lnTo>
                  <a:lnTo>
                    <a:pt x="1182" y="610"/>
                  </a:lnTo>
                  <a:lnTo>
                    <a:pt x="1182" y="610"/>
                  </a:lnTo>
                  <a:lnTo>
                    <a:pt x="1182" y="724"/>
                  </a:lnTo>
                  <a:lnTo>
                    <a:pt x="1144" y="839"/>
                  </a:lnTo>
                  <a:lnTo>
                    <a:pt x="1029" y="991"/>
                  </a:lnTo>
                  <a:lnTo>
                    <a:pt x="839" y="1144"/>
                  </a:lnTo>
                  <a:lnTo>
                    <a:pt x="725" y="1182"/>
                  </a:lnTo>
                  <a:lnTo>
                    <a:pt x="610" y="1182"/>
                  </a:lnTo>
                  <a:lnTo>
                    <a:pt x="610" y="1182"/>
                  </a:lnTo>
                  <a:lnTo>
                    <a:pt x="496" y="1182"/>
                  </a:lnTo>
                  <a:lnTo>
                    <a:pt x="382" y="1144"/>
                  </a:lnTo>
                  <a:lnTo>
                    <a:pt x="191" y="991"/>
                  </a:lnTo>
                  <a:lnTo>
                    <a:pt x="77" y="839"/>
                  </a:lnTo>
                  <a:lnTo>
                    <a:pt x="39" y="724"/>
                  </a:lnTo>
                  <a:lnTo>
                    <a:pt x="0" y="610"/>
                  </a:lnTo>
                  <a:lnTo>
                    <a:pt x="0" y="610"/>
                  </a:lnTo>
                  <a:lnTo>
                    <a:pt x="39" y="458"/>
                  </a:lnTo>
                  <a:lnTo>
                    <a:pt x="77" y="381"/>
                  </a:lnTo>
                  <a:lnTo>
                    <a:pt x="191" y="191"/>
                  </a:lnTo>
                  <a:lnTo>
                    <a:pt x="382" y="38"/>
                  </a:lnTo>
                  <a:lnTo>
                    <a:pt x="496" y="0"/>
                  </a:lnTo>
                  <a:lnTo>
                    <a:pt x="610" y="0"/>
                  </a:lnTo>
                  <a:lnTo>
                    <a:pt x="610" y="0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9;p7"/>
            <p:cNvSpPr/>
            <p:nvPr/>
          </p:nvSpPr>
          <p:spPr>
            <a:xfrm>
              <a:off x="6057525" y="3454850"/>
              <a:ext cx="12425" cy="61950"/>
            </a:xfrm>
            <a:custGeom>
              <a:avLst/>
              <a:gdLst/>
              <a:ahLst/>
              <a:cxnLst/>
              <a:rect l="l" t="t" r="r" b="b"/>
              <a:pathLst>
                <a:path w="497" h="247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1" y="267"/>
                  </a:lnTo>
                  <a:lnTo>
                    <a:pt x="382" y="572"/>
                  </a:lnTo>
                  <a:lnTo>
                    <a:pt x="458" y="915"/>
                  </a:lnTo>
                  <a:lnTo>
                    <a:pt x="496" y="1258"/>
                  </a:lnTo>
                  <a:lnTo>
                    <a:pt x="458" y="1563"/>
                  </a:lnTo>
                  <a:lnTo>
                    <a:pt x="382" y="1906"/>
                  </a:lnTo>
                  <a:lnTo>
                    <a:pt x="191" y="2211"/>
                  </a:lnTo>
                  <a:lnTo>
                    <a:pt x="1" y="2478"/>
                  </a:lnTo>
                  <a:lnTo>
                    <a:pt x="1" y="2478"/>
                  </a:lnTo>
                  <a:lnTo>
                    <a:pt x="1" y="247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0;p7"/>
            <p:cNvSpPr/>
            <p:nvPr/>
          </p:nvSpPr>
          <p:spPr>
            <a:xfrm>
              <a:off x="5981325" y="3454850"/>
              <a:ext cx="13350" cy="61950"/>
            </a:xfrm>
            <a:custGeom>
              <a:avLst/>
              <a:gdLst/>
              <a:ahLst/>
              <a:cxnLst/>
              <a:rect l="l" t="t" r="r" b="b"/>
              <a:pathLst>
                <a:path w="534" h="2478" fill="none" extrusionOk="0">
                  <a:moveTo>
                    <a:pt x="534" y="2478"/>
                  </a:moveTo>
                  <a:lnTo>
                    <a:pt x="534" y="2478"/>
                  </a:lnTo>
                  <a:lnTo>
                    <a:pt x="305" y="2211"/>
                  </a:lnTo>
                  <a:lnTo>
                    <a:pt x="153" y="1906"/>
                  </a:lnTo>
                  <a:lnTo>
                    <a:pt x="38" y="1563"/>
                  </a:lnTo>
                  <a:lnTo>
                    <a:pt x="0" y="1258"/>
                  </a:lnTo>
                  <a:lnTo>
                    <a:pt x="38" y="915"/>
                  </a:lnTo>
                  <a:lnTo>
                    <a:pt x="153" y="572"/>
                  </a:lnTo>
                  <a:lnTo>
                    <a:pt x="305" y="2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34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1;p7"/>
            <p:cNvSpPr/>
            <p:nvPr/>
          </p:nvSpPr>
          <p:spPr>
            <a:xfrm>
              <a:off x="6077550" y="3433900"/>
              <a:ext cx="21925" cy="103875"/>
            </a:xfrm>
            <a:custGeom>
              <a:avLst/>
              <a:gdLst/>
              <a:ahLst/>
              <a:cxnLst/>
              <a:rect l="l" t="t" r="r" b="b"/>
              <a:pathLst>
                <a:path w="877" h="415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29" y="229"/>
                  </a:lnTo>
                  <a:lnTo>
                    <a:pt x="381" y="457"/>
                  </a:lnTo>
                  <a:lnTo>
                    <a:pt x="534" y="724"/>
                  </a:lnTo>
                  <a:lnTo>
                    <a:pt x="648" y="953"/>
                  </a:lnTo>
                  <a:lnTo>
                    <a:pt x="762" y="1258"/>
                  </a:lnTo>
                  <a:lnTo>
                    <a:pt x="839" y="1524"/>
                  </a:lnTo>
                  <a:lnTo>
                    <a:pt x="877" y="1791"/>
                  </a:lnTo>
                  <a:lnTo>
                    <a:pt x="877" y="2096"/>
                  </a:lnTo>
                  <a:lnTo>
                    <a:pt x="877" y="2363"/>
                  </a:lnTo>
                  <a:lnTo>
                    <a:pt x="839" y="2630"/>
                  </a:lnTo>
                  <a:lnTo>
                    <a:pt x="762" y="2935"/>
                  </a:lnTo>
                  <a:lnTo>
                    <a:pt x="648" y="3201"/>
                  </a:lnTo>
                  <a:lnTo>
                    <a:pt x="534" y="3430"/>
                  </a:lnTo>
                  <a:lnTo>
                    <a:pt x="381" y="3697"/>
                  </a:lnTo>
                  <a:lnTo>
                    <a:pt x="229" y="3925"/>
                  </a:lnTo>
                  <a:lnTo>
                    <a:pt x="0" y="4154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2;p7"/>
            <p:cNvSpPr/>
            <p:nvPr/>
          </p:nvSpPr>
          <p:spPr>
            <a:xfrm>
              <a:off x="5951775" y="3433900"/>
              <a:ext cx="21950" cy="103875"/>
            </a:xfrm>
            <a:custGeom>
              <a:avLst/>
              <a:gdLst/>
              <a:ahLst/>
              <a:cxnLst/>
              <a:rect l="l" t="t" r="r" b="b"/>
              <a:pathLst>
                <a:path w="878" h="4155" fill="none" extrusionOk="0">
                  <a:moveTo>
                    <a:pt x="877" y="4154"/>
                  </a:moveTo>
                  <a:lnTo>
                    <a:pt x="877" y="4154"/>
                  </a:lnTo>
                  <a:lnTo>
                    <a:pt x="687" y="3925"/>
                  </a:lnTo>
                  <a:lnTo>
                    <a:pt x="496" y="3697"/>
                  </a:lnTo>
                  <a:lnTo>
                    <a:pt x="344" y="3430"/>
                  </a:lnTo>
                  <a:lnTo>
                    <a:pt x="229" y="3201"/>
                  </a:lnTo>
                  <a:lnTo>
                    <a:pt x="153" y="2935"/>
                  </a:lnTo>
                  <a:lnTo>
                    <a:pt x="77" y="2630"/>
                  </a:lnTo>
                  <a:lnTo>
                    <a:pt x="39" y="2363"/>
                  </a:lnTo>
                  <a:lnTo>
                    <a:pt x="1" y="2096"/>
                  </a:lnTo>
                  <a:lnTo>
                    <a:pt x="39" y="1791"/>
                  </a:lnTo>
                  <a:lnTo>
                    <a:pt x="77" y="1524"/>
                  </a:lnTo>
                  <a:lnTo>
                    <a:pt x="153" y="1258"/>
                  </a:lnTo>
                  <a:lnTo>
                    <a:pt x="229" y="953"/>
                  </a:lnTo>
                  <a:lnTo>
                    <a:pt x="344" y="724"/>
                  </a:lnTo>
                  <a:lnTo>
                    <a:pt x="496" y="457"/>
                  </a:lnTo>
                  <a:lnTo>
                    <a:pt x="687" y="229"/>
                  </a:lnTo>
                  <a:lnTo>
                    <a:pt x="877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363;p7"/>
          <p:cNvGrpSpPr/>
          <p:nvPr/>
        </p:nvGrpSpPr>
        <p:grpSpPr>
          <a:xfrm>
            <a:off x="8355483" y="3763705"/>
            <a:ext cx="333217" cy="440655"/>
            <a:chOff x="4080575" y="898625"/>
            <a:chExt cx="88625" cy="117200"/>
          </a:xfrm>
        </p:grpSpPr>
        <p:sp>
          <p:nvSpPr>
            <p:cNvPr id="19" name="Google Shape;364;p7"/>
            <p:cNvSpPr/>
            <p:nvPr/>
          </p:nvSpPr>
          <p:spPr>
            <a:xfrm>
              <a:off x="4125350" y="942450"/>
              <a:ext cx="25" cy="73375"/>
            </a:xfrm>
            <a:custGeom>
              <a:avLst/>
              <a:gdLst/>
              <a:ahLst/>
              <a:cxnLst/>
              <a:rect l="l" t="t" r="r" b="b"/>
              <a:pathLst>
                <a:path w="1" h="2935" fill="none" extrusionOk="0">
                  <a:moveTo>
                    <a:pt x="0" y="2935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5;p7"/>
            <p:cNvSpPr/>
            <p:nvPr/>
          </p:nvSpPr>
          <p:spPr>
            <a:xfrm>
              <a:off x="4169175" y="898625"/>
              <a:ext cx="25" cy="117200"/>
            </a:xfrm>
            <a:custGeom>
              <a:avLst/>
              <a:gdLst/>
              <a:ahLst/>
              <a:cxnLst/>
              <a:rect l="l" t="t" r="r" b="b"/>
              <a:pathLst>
                <a:path w="1" h="4688" fill="none" extrusionOk="0">
                  <a:moveTo>
                    <a:pt x="1" y="4688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6;p7"/>
            <p:cNvSpPr/>
            <p:nvPr/>
          </p:nvSpPr>
          <p:spPr>
            <a:xfrm>
              <a:off x="4080575" y="987225"/>
              <a:ext cx="25" cy="28600"/>
            </a:xfrm>
            <a:custGeom>
              <a:avLst/>
              <a:gdLst/>
              <a:ahLst/>
              <a:cxnLst/>
              <a:rect l="l" t="t" r="r" b="b"/>
              <a:pathLst>
                <a:path w="1" h="1144" fill="none" extrusionOk="0">
                  <a:moveTo>
                    <a:pt x="0" y="1144"/>
                  </a:moveTo>
                  <a:lnTo>
                    <a:pt x="0" y="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145;p7"/>
          <p:cNvSpPr/>
          <p:nvPr/>
        </p:nvSpPr>
        <p:spPr>
          <a:xfrm>
            <a:off x="4942154" y="3827424"/>
            <a:ext cx="564445" cy="509444"/>
          </a:xfrm>
          <a:custGeom>
            <a:avLst/>
            <a:gdLst/>
            <a:ahLst/>
            <a:cxnLst/>
            <a:rect l="l" t="t" r="r" b="b"/>
            <a:pathLst>
              <a:path w="5870" h="5298" fill="none" extrusionOk="0">
                <a:moveTo>
                  <a:pt x="5870" y="2668"/>
                </a:moveTo>
                <a:lnTo>
                  <a:pt x="4612" y="2668"/>
                </a:lnTo>
                <a:lnTo>
                  <a:pt x="3736" y="5298"/>
                </a:lnTo>
                <a:lnTo>
                  <a:pt x="1982" y="1"/>
                </a:lnTo>
                <a:lnTo>
                  <a:pt x="1068" y="2668"/>
                </a:lnTo>
                <a:lnTo>
                  <a:pt x="1" y="2668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88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FALEŠNÉ POPLACHY A REALITA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47999" y="1301750"/>
            <a:ext cx="4183059" cy="3108300"/>
          </a:xfrm>
        </p:spPr>
        <p:txBody>
          <a:bodyPr/>
          <a:lstStyle/>
          <a:p>
            <a:pPr marL="101600" indent="0">
              <a:buNone/>
            </a:pPr>
            <a:r>
              <a:rPr lang="pl-PL" dirty="0" smtClean="0"/>
              <a:t>Lidé říkají falešný poplach, ale mají spíše na mysli poplach spuštěný něčím jiným, než očkávanou spouštěcí událostí. Jde tedy spíše o nežádoucí poplach. Toto platí všeobecně, nejen u perimetru.</a:t>
            </a:r>
            <a:endParaRPr lang="pl-PL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4796280" y="1301750"/>
            <a:ext cx="3639000" cy="3108300"/>
          </a:xfrm>
        </p:spPr>
        <p:txBody>
          <a:bodyPr/>
          <a:lstStyle/>
          <a:p>
            <a:r>
              <a:rPr lang="cs-CZ" dirty="0" smtClean="0"/>
              <a:t>Povětrnostní vliv</a:t>
            </a:r>
          </a:p>
          <a:p>
            <a:r>
              <a:rPr lang="cs-CZ" dirty="0" smtClean="0"/>
              <a:t>Přírodní prostředí</a:t>
            </a:r>
          </a:p>
          <a:p>
            <a:r>
              <a:rPr lang="cs-CZ" dirty="0" smtClean="0"/>
              <a:t>Detekce něčeho jiného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grpSp>
        <p:nvGrpSpPr>
          <p:cNvPr id="56" name="Skupina 55"/>
          <p:cNvGrpSpPr/>
          <p:nvPr/>
        </p:nvGrpSpPr>
        <p:grpSpPr>
          <a:xfrm>
            <a:off x="5285125" y="3429475"/>
            <a:ext cx="3648947" cy="595920"/>
            <a:chOff x="4210705" y="3304775"/>
            <a:chExt cx="3648947" cy="595920"/>
          </a:xfrm>
        </p:grpSpPr>
        <p:grpSp>
          <p:nvGrpSpPr>
            <p:cNvPr id="6" name="Google Shape;71;p7"/>
            <p:cNvGrpSpPr/>
            <p:nvPr/>
          </p:nvGrpSpPr>
          <p:grpSpPr>
            <a:xfrm>
              <a:off x="5755440" y="3328011"/>
              <a:ext cx="572597" cy="572684"/>
              <a:chOff x="6578700" y="1300675"/>
              <a:chExt cx="161975" cy="162000"/>
            </a:xfrm>
          </p:grpSpPr>
          <p:sp>
            <p:nvSpPr>
              <p:cNvPr id="7" name="Google Shape;72;p7"/>
              <p:cNvSpPr/>
              <p:nvPr/>
            </p:nvSpPr>
            <p:spPr>
              <a:xfrm>
                <a:off x="6630150" y="1433125"/>
                <a:ext cx="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572" fill="none" extrusionOk="0">
                    <a:moveTo>
                      <a:pt x="0" y="0"/>
                    </a:moveTo>
                    <a:lnTo>
                      <a:pt x="0" y="572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73;p7"/>
              <p:cNvSpPr/>
              <p:nvPr/>
            </p:nvSpPr>
            <p:spPr>
              <a:xfrm>
                <a:off x="6630150" y="1388325"/>
                <a:ext cx="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611" fill="none" extrusionOk="0">
                    <a:moveTo>
                      <a:pt x="0" y="1"/>
                    </a:moveTo>
                    <a:lnTo>
                      <a:pt x="0" y="611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74;p7"/>
              <p:cNvSpPr/>
              <p:nvPr/>
            </p:nvSpPr>
            <p:spPr>
              <a:xfrm>
                <a:off x="6689200" y="1433125"/>
                <a:ext cx="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572" fill="none" extrusionOk="0">
                    <a:moveTo>
                      <a:pt x="1" y="0"/>
                    </a:moveTo>
                    <a:lnTo>
                      <a:pt x="1" y="572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5;p7"/>
              <p:cNvSpPr/>
              <p:nvPr/>
            </p:nvSpPr>
            <p:spPr>
              <a:xfrm>
                <a:off x="6689200" y="1388325"/>
                <a:ext cx="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611" fill="none" extrusionOk="0">
                    <a:moveTo>
                      <a:pt x="1" y="1"/>
                    </a:moveTo>
                    <a:lnTo>
                      <a:pt x="1" y="611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6;p7"/>
              <p:cNvSpPr/>
              <p:nvPr/>
            </p:nvSpPr>
            <p:spPr>
              <a:xfrm>
                <a:off x="6659675" y="1447400"/>
                <a:ext cx="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611" fill="none" extrusionOk="0">
                    <a:moveTo>
                      <a:pt x="1" y="1"/>
                    </a:moveTo>
                    <a:lnTo>
                      <a:pt x="1" y="611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7;p7"/>
              <p:cNvSpPr/>
              <p:nvPr/>
            </p:nvSpPr>
            <p:spPr>
              <a:xfrm>
                <a:off x="6659675" y="1403575"/>
                <a:ext cx="25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573" fill="none" extrusionOk="0">
                    <a:moveTo>
                      <a:pt x="1" y="1"/>
                    </a:moveTo>
                    <a:lnTo>
                      <a:pt x="1" y="572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8;p7"/>
              <p:cNvSpPr/>
              <p:nvPr/>
            </p:nvSpPr>
            <p:spPr>
              <a:xfrm>
                <a:off x="6578700" y="1300675"/>
                <a:ext cx="161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4575" fill="none" extrusionOk="0">
                    <a:moveTo>
                      <a:pt x="5602" y="4574"/>
                    </a:moveTo>
                    <a:lnTo>
                      <a:pt x="5602" y="4574"/>
                    </a:lnTo>
                    <a:lnTo>
                      <a:pt x="5793" y="4460"/>
                    </a:lnTo>
                    <a:lnTo>
                      <a:pt x="5945" y="4345"/>
                    </a:lnTo>
                    <a:lnTo>
                      <a:pt x="6098" y="4231"/>
                    </a:lnTo>
                    <a:lnTo>
                      <a:pt x="6212" y="4040"/>
                    </a:lnTo>
                    <a:lnTo>
                      <a:pt x="6326" y="3888"/>
                    </a:lnTo>
                    <a:lnTo>
                      <a:pt x="6403" y="3697"/>
                    </a:lnTo>
                    <a:lnTo>
                      <a:pt x="6441" y="3507"/>
                    </a:lnTo>
                    <a:lnTo>
                      <a:pt x="6479" y="3316"/>
                    </a:lnTo>
                    <a:lnTo>
                      <a:pt x="6479" y="3126"/>
                    </a:lnTo>
                    <a:lnTo>
                      <a:pt x="6441" y="2897"/>
                    </a:lnTo>
                    <a:lnTo>
                      <a:pt x="6365" y="2707"/>
                    </a:lnTo>
                    <a:lnTo>
                      <a:pt x="6288" y="2516"/>
                    </a:lnTo>
                    <a:lnTo>
                      <a:pt x="6174" y="2326"/>
                    </a:lnTo>
                    <a:lnTo>
                      <a:pt x="6022" y="2135"/>
                    </a:lnTo>
                    <a:lnTo>
                      <a:pt x="5831" y="1983"/>
                    </a:lnTo>
                    <a:lnTo>
                      <a:pt x="5602" y="1830"/>
                    </a:lnTo>
                    <a:lnTo>
                      <a:pt x="5602" y="1830"/>
                    </a:lnTo>
                    <a:lnTo>
                      <a:pt x="5450" y="1754"/>
                    </a:lnTo>
                    <a:lnTo>
                      <a:pt x="5297" y="1754"/>
                    </a:lnTo>
                    <a:lnTo>
                      <a:pt x="4611" y="1754"/>
                    </a:lnTo>
                    <a:lnTo>
                      <a:pt x="4611" y="1754"/>
                    </a:lnTo>
                    <a:lnTo>
                      <a:pt x="4535" y="1449"/>
                    </a:lnTo>
                    <a:lnTo>
                      <a:pt x="4383" y="1182"/>
                    </a:lnTo>
                    <a:lnTo>
                      <a:pt x="4230" y="915"/>
                    </a:lnTo>
                    <a:lnTo>
                      <a:pt x="4040" y="687"/>
                    </a:lnTo>
                    <a:lnTo>
                      <a:pt x="3811" y="496"/>
                    </a:lnTo>
                    <a:lnTo>
                      <a:pt x="3544" y="306"/>
                    </a:lnTo>
                    <a:lnTo>
                      <a:pt x="3316" y="191"/>
                    </a:lnTo>
                    <a:lnTo>
                      <a:pt x="3011" y="77"/>
                    </a:lnTo>
                    <a:lnTo>
                      <a:pt x="2706" y="1"/>
                    </a:lnTo>
                    <a:lnTo>
                      <a:pt x="2439" y="1"/>
                    </a:lnTo>
                    <a:lnTo>
                      <a:pt x="2096" y="1"/>
                    </a:lnTo>
                    <a:lnTo>
                      <a:pt x="1791" y="39"/>
                    </a:lnTo>
                    <a:lnTo>
                      <a:pt x="1486" y="153"/>
                    </a:lnTo>
                    <a:lnTo>
                      <a:pt x="1182" y="306"/>
                    </a:lnTo>
                    <a:lnTo>
                      <a:pt x="877" y="496"/>
                    </a:lnTo>
                    <a:lnTo>
                      <a:pt x="610" y="725"/>
                    </a:lnTo>
                    <a:lnTo>
                      <a:pt x="610" y="725"/>
                    </a:lnTo>
                    <a:lnTo>
                      <a:pt x="419" y="915"/>
                    </a:lnTo>
                    <a:lnTo>
                      <a:pt x="419" y="915"/>
                    </a:lnTo>
                    <a:lnTo>
                      <a:pt x="305" y="1144"/>
                    </a:lnTo>
                    <a:lnTo>
                      <a:pt x="191" y="1373"/>
                    </a:lnTo>
                    <a:lnTo>
                      <a:pt x="38" y="1830"/>
                    </a:lnTo>
                    <a:lnTo>
                      <a:pt x="0" y="2287"/>
                    </a:lnTo>
                    <a:lnTo>
                      <a:pt x="38" y="2745"/>
                    </a:lnTo>
                    <a:lnTo>
                      <a:pt x="153" y="3164"/>
                    </a:lnTo>
                    <a:lnTo>
                      <a:pt x="305" y="3545"/>
                    </a:lnTo>
                    <a:lnTo>
                      <a:pt x="572" y="3888"/>
                    </a:lnTo>
                    <a:lnTo>
                      <a:pt x="877" y="4193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94;p7"/>
            <p:cNvGrpSpPr/>
            <p:nvPr/>
          </p:nvGrpSpPr>
          <p:grpSpPr>
            <a:xfrm>
              <a:off x="7287055" y="3315892"/>
              <a:ext cx="572597" cy="572684"/>
              <a:chOff x="6578700" y="3828325"/>
              <a:chExt cx="161975" cy="162000"/>
            </a:xfrm>
          </p:grpSpPr>
          <p:sp>
            <p:nvSpPr>
              <p:cNvPr id="15" name="Google Shape;95;p7"/>
              <p:cNvSpPr/>
              <p:nvPr/>
            </p:nvSpPr>
            <p:spPr>
              <a:xfrm>
                <a:off x="6622525" y="3874050"/>
                <a:ext cx="7337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936" fill="none" extrusionOk="0">
                    <a:moveTo>
                      <a:pt x="1487" y="1"/>
                    </a:moveTo>
                    <a:lnTo>
                      <a:pt x="1487" y="1"/>
                    </a:lnTo>
                    <a:lnTo>
                      <a:pt x="1791" y="39"/>
                    </a:lnTo>
                    <a:lnTo>
                      <a:pt x="2058" y="115"/>
                    </a:lnTo>
                    <a:lnTo>
                      <a:pt x="2287" y="268"/>
                    </a:lnTo>
                    <a:lnTo>
                      <a:pt x="2515" y="420"/>
                    </a:lnTo>
                    <a:lnTo>
                      <a:pt x="2706" y="649"/>
                    </a:lnTo>
                    <a:lnTo>
                      <a:pt x="2820" y="915"/>
                    </a:lnTo>
                    <a:lnTo>
                      <a:pt x="2935" y="1182"/>
                    </a:lnTo>
                    <a:lnTo>
                      <a:pt x="2935" y="1487"/>
                    </a:lnTo>
                    <a:lnTo>
                      <a:pt x="2935" y="1487"/>
                    </a:lnTo>
                    <a:lnTo>
                      <a:pt x="2935" y="1754"/>
                    </a:lnTo>
                    <a:lnTo>
                      <a:pt x="2820" y="2059"/>
                    </a:lnTo>
                    <a:lnTo>
                      <a:pt x="2706" y="2287"/>
                    </a:lnTo>
                    <a:lnTo>
                      <a:pt x="2515" y="2516"/>
                    </a:lnTo>
                    <a:lnTo>
                      <a:pt x="2287" y="2707"/>
                    </a:lnTo>
                    <a:lnTo>
                      <a:pt x="2058" y="2821"/>
                    </a:lnTo>
                    <a:lnTo>
                      <a:pt x="1791" y="2897"/>
                    </a:lnTo>
                    <a:lnTo>
                      <a:pt x="1487" y="2935"/>
                    </a:lnTo>
                    <a:lnTo>
                      <a:pt x="1487" y="2935"/>
                    </a:lnTo>
                    <a:lnTo>
                      <a:pt x="1182" y="2897"/>
                    </a:lnTo>
                    <a:lnTo>
                      <a:pt x="915" y="2821"/>
                    </a:lnTo>
                    <a:lnTo>
                      <a:pt x="648" y="2707"/>
                    </a:lnTo>
                    <a:lnTo>
                      <a:pt x="458" y="2516"/>
                    </a:lnTo>
                    <a:lnTo>
                      <a:pt x="267" y="2287"/>
                    </a:lnTo>
                    <a:lnTo>
                      <a:pt x="115" y="2059"/>
                    </a:lnTo>
                    <a:lnTo>
                      <a:pt x="38" y="1754"/>
                    </a:lnTo>
                    <a:lnTo>
                      <a:pt x="0" y="1487"/>
                    </a:lnTo>
                    <a:lnTo>
                      <a:pt x="0" y="1487"/>
                    </a:lnTo>
                    <a:lnTo>
                      <a:pt x="38" y="1182"/>
                    </a:lnTo>
                    <a:lnTo>
                      <a:pt x="115" y="915"/>
                    </a:lnTo>
                    <a:lnTo>
                      <a:pt x="267" y="649"/>
                    </a:lnTo>
                    <a:lnTo>
                      <a:pt x="458" y="420"/>
                    </a:lnTo>
                    <a:lnTo>
                      <a:pt x="648" y="268"/>
                    </a:lnTo>
                    <a:lnTo>
                      <a:pt x="915" y="115"/>
                    </a:lnTo>
                    <a:lnTo>
                      <a:pt x="1182" y="39"/>
                    </a:lnTo>
                    <a:lnTo>
                      <a:pt x="1487" y="1"/>
                    </a:lnTo>
                    <a:lnTo>
                      <a:pt x="1487" y="1"/>
                    </a:lnTo>
                    <a:close/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96;p7"/>
              <p:cNvSpPr/>
              <p:nvPr/>
            </p:nvSpPr>
            <p:spPr>
              <a:xfrm>
                <a:off x="6659675" y="3828325"/>
                <a:ext cx="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611" fill="none" extrusionOk="0">
                    <a:moveTo>
                      <a:pt x="1" y="1"/>
                    </a:moveTo>
                    <a:lnTo>
                      <a:pt x="1" y="61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7;p7"/>
              <p:cNvSpPr/>
              <p:nvPr/>
            </p:nvSpPr>
            <p:spPr>
              <a:xfrm>
                <a:off x="6659675" y="3976000"/>
                <a:ext cx="25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573" fill="none" extrusionOk="0">
                    <a:moveTo>
                      <a:pt x="1" y="1"/>
                    </a:moveTo>
                    <a:lnTo>
                      <a:pt x="1" y="572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8;p7"/>
              <p:cNvSpPr/>
              <p:nvPr/>
            </p:nvSpPr>
            <p:spPr>
              <a:xfrm>
                <a:off x="6602500" y="3854050"/>
                <a:ext cx="1052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382" fill="none" extrusionOk="0">
                    <a:moveTo>
                      <a:pt x="1" y="1"/>
                    </a:moveTo>
                    <a:lnTo>
                      <a:pt x="420" y="382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9;p7"/>
              <p:cNvSpPr/>
              <p:nvPr/>
            </p:nvSpPr>
            <p:spPr>
              <a:xfrm>
                <a:off x="6706350" y="3957900"/>
                <a:ext cx="10525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420" fill="none" extrusionOk="0">
                    <a:moveTo>
                      <a:pt x="1" y="1"/>
                    </a:moveTo>
                    <a:lnTo>
                      <a:pt x="420" y="4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00;p7"/>
              <p:cNvSpPr/>
              <p:nvPr/>
            </p:nvSpPr>
            <p:spPr>
              <a:xfrm>
                <a:off x="6578700" y="3909300"/>
                <a:ext cx="14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" fill="none" extrusionOk="0">
                    <a:moveTo>
                      <a:pt x="0" y="1"/>
                    </a:moveTo>
                    <a:lnTo>
                      <a:pt x="572" y="1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1;p7"/>
              <p:cNvSpPr/>
              <p:nvPr/>
            </p:nvSpPr>
            <p:spPr>
              <a:xfrm>
                <a:off x="6725425" y="3909300"/>
                <a:ext cx="15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1" fill="none" extrusionOk="0">
                    <a:moveTo>
                      <a:pt x="0" y="1"/>
                    </a:moveTo>
                    <a:lnTo>
                      <a:pt x="610" y="1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02;p7"/>
              <p:cNvSpPr/>
              <p:nvPr/>
            </p:nvSpPr>
            <p:spPr>
              <a:xfrm>
                <a:off x="6602500" y="3957900"/>
                <a:ext cx="10525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420" fill="none" extrusionOk="0">
                    <a:moveTo>
                      <a:pt x="1" y="420"/>
                    </a:moveTo>
                    <a:lnTo>
                      <a:pt x="420" y="1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3;p7"/>
              <p:cNvSpPr/>
              <p:nvPr/>
            </p:nvSpPr>
            <p:spPr>
              <a:xfrm>
                <a:off x="6706350" y="3854050"/>
                <a:ext cx="1052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382" fill="none" extrusionOk="0">
                    <a:moveTo>
                      <a:pt x="1" y="382"/>
                    </a:moveTo>
                    <a:lnTo>
                      <a:pt x="420" y="1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" name="Google Shape;110;p7"/>
            <p:cNvGrpSpPr/>
            <p:nvPr/>
          </p:nvGrpSpPr>
          <p:grpSpPr>
            <a:xfrm>
              <a:off x="6502506" y="3316344"/>
              <a:ext cx="572684" cy="572684"/>
              <a:chOff x="7212275" y="1300675"/>
              <a:chExt cx="162000" cy="162000"/>
            </a:xfrm>
          </p:grpSpPr>
          <p:sp>
            <p:nvSpPr>
              <p:cNvPr id="25" name="Google Shape;111;p7"/>
              <p:cNvSpPr/>
              <p:nvPr/>
            </p:nvSpPr>
            <p:spPr>
              <a:xfrm>
                <a:off x="7212275" y="1300675"/>
                <a:ext cx="162000" cy="116275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4651" fill="none" extrusionOk="0">
                    <a:moveTo>
                      <a:pt x="5298" y="4650"/>
                    </a:moveTo>
                    <a:lnTo>
                      <a:pt x="5298" y="4650"/>
                    </a:lnTo>
                    <a:lnTo>
                      <a:pt x="5488" y="4612"/>
                    </a:lnTo>
                    <a:lnTo>
                      <a:pt x="5679" y="4536"/>
                    </a:lnTo>
                    <a:lnTo>
                      <a:pt x="5869" y="4422"/>
                    </a:lnTo>
                    <a:lnTo>
                      <a:pt x="6022" y="4307"/>
                    </a:lnTo>
                    <a:lnTo>
                      <a:pt x="6174" y="4155"/>
                    </a:lnTo>
                    <a:lnTo>
                      <a:pt x="6289" y="3964"/>
                    </a:lnTo>
                    <a:lnTo>
                      <a:pt x="6365" y="3812"/>
                    </a:lnTo>
                    <a:lnTo>
                      <a:pt x="6441" y="3621"/>
                    </a:lnTo>
                    <a:lnTo>
                      <a:pt x="6479" y="3431"/>
                    </a:lnTo>
                    <a:lnTo>
                      <a:pt x="6479" y="3202"/>
                    </a:lnTo>
                    <a:lnTo>
                      <a:pt x="6479" y="3012"/>
                    </a:lnTo>
                    <a:lnTo>
                      <a:pt x="6403" y="2783"/>
                    </a:lnTo>
                    <a:lnTo>
                      <a:pt x="6327" y="2592"/>
                    </a:lnTo>
                    <a:lnTo>
                      <a:pt x="6212" y="2364"/>
                    </a:lnTo>
                    <a:lnTo>
                      <a:pt x="6060" y="2173"/>
                    </a:lnTo>
                    <a:lnTo>
                      <a:pt x="5869" y="1983"/>
                    </a:lnTo>
                    <a:lnTo>
                      <a:pt x="5869" y="1983"/>
                    </a:lnTo>
                    <a:lnTo>
                      <a:pt x="5755" y="1868"/>
                    </a:lnTo>
                    <a:lnTo>
                      <a:pt x="5603" y="1792"/>
                    </a:lnTo>
                    <a:lnTo>
                      <a:pt x="5450" y="1754"/>
                    </a:lnTo>
                    <a:lnTo>
                      <a:pt x="5260" y="1754"/>
                    </a:lnTo>
                    <a:lnTo>
                      <a:pt x="4650" y="1754"/>
                    </a:lnTo>
                    <a:lnTo>
                      <a:pt x="4650" y="1754"/>
                    </a:lnTo>
                    <a:lnTo>
                      <a:pt x="4536" y="1449"/>
                    </a:lnTo>
                    <a:lnTo>
                      <a:pt x="4383" y="1182"/>
                    </a:lnTo>
                    <a:lnTo>
                      <a:pt x="4231" y="915"/>
                    </a:lnTo>
                    <a:lnTo>
                      <a:pt x="4040" y="687"/>
                    </a:lnTo>
                    <a:lnTo>
                      <a:pt x="3811" y="496"/>
                    </a:lnTo>
                    <a:lnTo>
                      <a:pt x="3545" y="306"/>
                    </a:lnTo>
                    <a:lnTo>
                      <a:pt x="3278" y="191"/>
                    </a:lnTo>
                    <a:lnTo>
                      <a:pt x="3011" y="77"/>
                    </a:lnTo>
                    <a:lnTo>
                      <a:pt x="2706" y="1"/>
                    </a:lnTo>
                    <a:lnTo>
                      <a:pt x="2401" y="1"/>
                    </a:lnTo>
                    <a:lnTo>
                      <a:pt x="2096" y="1"/>
                    </a:lnTo>
                    <a:lnTo>
                      <a:pt x="1792" y="39"/>
                    </a:lnTo>
                    <a:lnTo>
                      <a:pt x="1487" y="153"/>
                    </a:lnTo>
                    <a:lnTo>
                      <a:pt x="1182" y="306"/>
                    </a:lnTo>
                    <a:lnTo>
                      <a:pt x="877" y="496"/>
                    </a:lnTo>
                    <a:lnTo>
                      <a:pt x="572" y="725"/>
                    </a:lnTo>
                    <a:lnTo>
                      <a:pt x="572" y="725"/>
                    </a:lnTo>
                    <a:lnTo>
                      <a:pt x="458" y="877"/>
                    </a:lnTo>
                    <a:lnTo>
                      <a:pt x="343" y="1030"/>
                    </a:lnTo>
                    <a:lnTo>
                      <a:pt x="343" y="1030"/>
                    </a:lnTo>
                    <a:lnTo>
                      <a:pt x="229" y="1297"/>
                    </a:lnTo>
                    <a:lnTo>
                      <a:pt x="115" y="1525"/>
                    </a:lnTo>
                    <a:lnTo>
                      <a:pt x="77" y="1792"/>
                    </a:lnTo>
                    <a:lnTo>
                      <a:pt x="0" y="2021"/>
                    </a:lnTo>
                    <a:lnTo>
                      <a:pt x="0" y="2287"/>
                    </a:lnTo>
                    <a:lnTo>
                      <a:pt x="0" y="2516"/>
                    </a:lnTo>
                    <a:lnTo>
                      <a:pt x="39" y="2745"/>
                    </a:lnTo>
                    <a:lnTo>
                      <a:pt x="77" y="2973"/>
                    </a:lnTo>
                    <a:lnTo>
                      <a:pt x="153" y="3202"/>
                    </a:lnTo>
                    <a:lnTo>
                      <a:pt x="267" y="3431"/>
                    </a:lnTo>
                    <a:lnTo>
                      <a:pt x="496" y="3812"/>
                    </a:lnTo>
                    <a:lnTo>
                      <a:pt x="839" y="4155"/>
                    </a:lnTo>
                    <a:lnTo>
                      <a:pt x="1029" y="4269"/>
                    </a:lnTo>
                    <a:lnTo>
                      <a:pt x="1220" y="4383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2;p7"/>
              <p:cNvSpPr/>
              <p:nvPr/>
            </p:nvSpPr>
            <p:spPr>
              <a:xfrm>
                <a:off x="7271350" y="1374050"/>
                <a:ext cx="43850" cy="8862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3545" fill="none" extrusionOk="0">
                    <a:moveTo>
                      <a:pt x="1182" y="0"/>
                    </a:moveTo>
                    <a:lnTo>
                      <a:pt x="0" y="1753"/>
                    </a:lnTo>
                    <a:lnTo>
                      <a:pt x="1753" y="1753"/>
                    </a:lnTo>
                    <a:lnTo>
                      <a:pt x="572" y="35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181;p7"/>
            <p:cNvGrpSpPr/>
            <p:nvPr/>
          </p:nvGrpSpPr>
          <p:grpSpPr>
            <a:xfrm>
              <a:off x="4210705" y="3304775"/>
              <a:ext cx="572597" cy="572684"/>
              <a:chOff x="880275" y="1723700"/>
              <a:chExt cx="161975" cy="162000"/>
            </a:xfrm>
          </p:grpSpPr>
          <p:sp>
            <p:nvSpPr>
              <p:cNvPr id="28" name="Google Shape;182;p7"/>
              <p:cNvSpPr/>
              <p:nvPr/>
            </p:nvSpPr>
            <p:spPr>
              <a:xfrm>
                <a:off x="990800" y="1812300"/>
                <a:ext cx="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364" fill="none" extrusionOk="0">
                    <a:moveTo>
                      <a:pt x="0" y="1"/>
                    </a:moveTo>
                    <a:lnTo>
                      <a:pt x="0" y="2364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3;p7"/>
              <p:cNvSpPr/>
              <p:nvPr/>
            </p:nvSpPr>
            <p:spPr>
              <a:xfrm>
                <a:off x="931725" y="1812300"/>
                <a:ext cx="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364" fill="none" extrusionOk="0">
                    <a:moveTo>
                      <a:pt x="0" y="1"/>
                    </a:moveTo>
                    <a:lnTo>
                      <a:pt x="0" y="2364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4;p7"/>
              <p:cNvSpPr/>
              <p:nvPr/>
            </p:nvSpPr>
            <p:spPr>
              <a:xfrm>
                <a:off x="961250" y="1827550"/>
                <a:ext cx="25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326" fill="none" extrusionOk="0">
                    <a:moveTo>
                      <a:pt x="1" y="1"/>
                    </a:moveTo>
                    <a:lnTo>
                      <a:pt x="1" y="232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5;p7"/>
              <p:cNvSpPr/>
              <p:nvPr/>
            </p:nvSpPr>
            <p:spPr>
              <a:xfrm>
                <a:off x="880275" y="1723700"/>
                <a:ext cx="161975" cy="1153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4612" fill="none" extrusionOk="0">
                    <a:moveTo>
                      <a:pt x="5602" y="4612"/>
                    </a:moveTo>
                    <a:lnTo>
                      <a:pt x="5602" y="4612"/>
                    </a:lnTo>
                    <a:lnTo>
                      <a:pt x="5793" y="4498"/>
                    </a:lnTo>
                    <a:lnTo>
                      <a:pt x="5945" y="4383"/>
                    </a:lnTo>
                    <a:lnTo>
                      <a:pt x="6098" y="4231"/>
                    </a:lnTo>
                    <a:lnTo>
                      <a:pt x="6212" y="4078"/>
                    </a:lnTo>
                    <a:lnTo>
                      <a:pt x="6327" y="3926"/>
                    </a:lnTo>
                    <a:lnTo>
                      <a:pt x="6403" y="3735"/>
                    </a:lnTo>
                    <a:lnTo>
                      <a:pt x="6441" y="3545"/>
                    </a:lnTo>
                    <a:lnTo>
                      <a:pt x="6479" y="3354"/>
                    </a:lnTo>
                    <a:lnTo>
                      <a:pt x="6479" y="3164"/>
                    </a:lnTo>
                    <a:lnTo>
                      <a:pt x="6441" y="2935"/>
                    </a:lnTo>
                    <a:lnTo>
                      <a:pt x="6365" y="2745"/>
                    </a:lnTo>
                    <a:lnTo>
                      <a:pt x="6288" y="2554"/>
                    </a:lnTo>
                    <a:lnTo>
                      <a:pt x="6174" y="2363"/>
                    </a:lnTo>
                    <a:lnTo>
                      <a:pt x="6022" y="2173"/>
                    </a:lnTo>
                    <a:lnTo>
                      <a:pt x="5831" y="2020"/>
                    </a:lnTo>
                    <a:lnTo>
                      <a:pt x="5602" y="1868"/>
                    </a:lnTo>
                    <a:lnTo>
                      <a:pt x="5602" y="1868"/>
                    </a:lnTo>
                    <a:lnTo>
                      <a:pt x="5450" y="1792"/>
                    </a:lnTo>
                    <a:lnTo>
                      <a:pt x="5298" y="1792"/>
                    </a:lnTo>
                    <a:lnTo>
                      <a:pt x="4612" y="1792"/>
                    </a:lnTo>
                    <a:lnTo>
                      <a:pt x="4612" y="1792"/>
                    </a:lnTo>
                    <a:lnTo>
                      <a:pt x="4535" y="1487"/>
                    </a:lnTo>
                    <a:lnTo>
                      <a:pt x="4383" y="1220"/>
                    </a:lnTo>
                    <a:lnTo>
                      <a:pt x="4230" y="953"/>
                    </a:lnTo>
                    <a:lnTo>
                      <a:pt x="4040" y="725"/>
                    </a:lnTo>
                    <a:lnTo>
                      <a:pt x="3811" y="534"/>
                    </a:lnTo>
                    <a:lnTo>
                      <a:pt x="3544" y="344"/>
                    </a:lnTo>
                    <a:lnTo>
                      <a:pt x="3278" y="229"/>
                    </a:lnTo>
                    <a:lnTo>
                      <a:pt x="3011" y="115"/>
                    </a:lnTo>
                    <a:lnTo>
                      <a:pt x="2706" y="39"/>
                    </a:lnTo>
                    <a:lnTo>
                      <a:pt x="2401" y="1"/>
                    </a:lnTo>
                    <a:lnTo>
                      <a:pt x="2096" y="39"/>
                    </a:lnTo>
                    <a:lnTo>
                      <a:pt x="1791" y="77"/>
                    </a:lnTo>
                    <a:lnTo>
                      <a:pt x="1487" y="191"/>
                    </a:lnTo>
                    <a:lnTo>
                      <a:pt x="1182" y="306"/>
                    </a:lnTo>
                    <a:lnTo>
                      <a:pt x="877" y="496"/>
                    </a:lnTo>
                    <a:lnTo>
                      <a:pt x="610" y="763"/>
                    </a:lnTo>
                    <a:lnTo>
                      <a:pt x="610" y="763"/>
                    </a:lnTo>
                    <a:lnTo>
                      <a:pt x="419" y="953"/>
                    </a:lnTo>
                    <a:lnTo>
                      <a:pt x="419" y="953"/>
                    </a:lnTo>
                    <a:lnTo>
                      <a:pt x="305" y="1182"/>
                    </a:lnTo>
                    <a:lnTo>
                      <a:pt x="191" y="1411"/>
                    </a:lnTo>
                    <a:lnTo>
                      <a:pt x="38" y="1868"/>
                    </a:lnTo>
                    <a:lnTo>
                      <a:pt x="0" y="2325"/>
                    </a:lnTo>
                    <a:lnTo>
                      <a:pt x="38" y="2745"/>
                    </a:lnTo>
                    <a:lnTo>
                      <a:pt x="153" y="3164"/>
                    </a:lnTo>
                    <a:lnTo>
                      <a:pt x="305" y="3583"/>
                    </a:lnTo>
                    <a:lnTo>
                      <a:pt x="572" y="3926"/>
                    </a:lnTo>
                    <a:lnTo>
                      <a:pt x="877" y="4231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222;p7"/>
            <p:cNvGrpSpPr/>
            <p:nvPr/>
          </p:nvGrpSpPr>
          <p:grpSpPr>
            <a:xfrm>
              <a:off x="4969321" y="3316344"/>
              <a:ext cx="572684" cy="522133"/>
              <a:chOff x="1513850" y="1731325"/>
              <a:chExt cx="162000" cy="147700"/>
            </a:xfrm>
          </p:grpSpPr>
          <p:sp>
            <p:nvSpPr>
              <p:cNvPr id="33" name="Google Shape;223;p7"/>
              <p:cNvSpPr/>
              <p:nvPr/>
            </p:nvSpPr>
            <p:spPr>
              <a:xfrm>
                <a:off x="1513850" y="1731325"/>
                <a:ext cx="162000" cy="114350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4574" fill="none" extrusionOk="0">
                    <a:moveTo>
                      <a:pt x="5603" y="4574"/>
                    </a:moveTo>
                    <a:lnTo>
                      <a:pt x="5603" y="4574"/>
                    </a:lnTo>
                    <a:lnTo>
                      <a:pt x="5793" y="4497"/>
                    </a:lnTo>
                    <a:lnTo>
                      <a:pt x="5946" y="4383"/>
                    </a:lnTo>
                    <a:lnTo>
                      <a:pt x="6098" y="4231"/>
                    </a:lnTo>
                    <a:lnTo>
                      <a:pt x="6251" y="4078"/>
                    </a:lnTo>
                    <a:lnTo>
                      <a:pt x="6327" y="3888"/>
                    </a:lnTo>
                    <a:lnTo>
                      <a:pt x="6403" y="3735"/>
                    </a:lnTo>
                    <a:lnTo>
                      <a:pt x="6479" y="3545"/>
                    </a:lnTo>
                    <a:lnTo>
                      <a:pt x="6479" y="3316"/>
                    </a:lnTo>
                    <a:lnTo>
                      <a:pt x="6479" y="3126"/>
                    </a:lnTo>
                    <a:lnTo>
                      <a:pt x="6441" y="2935"/>
                    </a:lnTo>
                    <a:lnTo>
                      <a:pt x="6403" y="2744"/>
                    </a:lnTo>
                    <a:lnTo>
                      <a:pt x="6327" y="2516"/>
                    </a:lnTo>
                    <a:lnTo>
                      <a:pt x="6174" y="2363"/>
                    </a:lnTo>
                    <a:lnTo>
                      <a:pt x="6022" y="2173"/>
                    </a:lnTo>
                    <a:lnTo>
                      <a:pt x="5869" y="2020"/>
                    </a:lnTo>
                    <a:lnTo>
                      <a:pt x="5641" y="1868"/>
                    </a:lnTo>
                    <a:lnTo>
                      <a:pt x="5641" y="1868"/>
                    </a:lnTo>
                    <a:lnTo>
                      <a:pt x="5488" y="1792"/>
                    </a:lnTo>
                    <a:lnTo>
                      <a:pt x="5298" y="1754"/>
                    </a:lnTo>
                    <a:lnTo>
                      <a:pt x="4650" y="1754"/>
                    </a:lnTo>
                    <a:lnTo>
                      <a:pt x="4650" y="1754"/>
                    </a:lnTo>
                    <a:lnTo>
                      <a:pt x="4536" y="1449"/>
                    </a:lnTo>
                    <a:lnTo>
                      <a:pt x="4421" y="1182"/>
                    </a:lnTo>
                    <a:lnTo>
                      <a:pt x="4231" y="915"/>
                    </a:lnTo>
                    <a:lnTo>
                      <a:pt x="4040" y="725"/>
                    </a:lnTo>
                    <a:lnTo>
                      <a:pt x="3812" y="496"/>
                    </a:lnTo>
                    <a:lnTo>
                      <a:pt x="3583" y="344"/>
                    </a:lnTo>
                    <a:lnTo>
                      <a:pt x="3316" y="191"/>
                    </a:lnTo>
                    <a:lnTo>
                      <a:pt x="3049" y="115"/>
                    </a:lnTo>
                    <a:lnTo>
                      <a:pt x="2744" y="39"/>
                    </a:lnTo>
                    <a:lnTo>
                      <a:pt x="2440" y="1"/>
                    </a:lnTo>
                    <a:lnTo>
                      <a:pt x="2135" y="1"/>
                    </a:lnTo>
                    <a:lnTo>
                      <a:pt x="1830" y="77"/>
                    </a:lnTo>
                    <a:lnTo>
                      <a:pt x="1525" y="153"/>
                    </a:lnTo>
                    <a:lnTo>
                      <a:pt x="1220" y="305"/>
                    </a:lnTo>
                    <a:lnTo>
                      <a:pt x="915" y="496"/>
                    </a:lnTo>
                    <a:lnTo>
                      <a:pt x="610" y="725"/>
                    </a:lnTo>
                    <a:lnTo>
                      <a:pt x="610" y="725"/>
                    </a:lnTo>
                    <a:lnTo>
                      <a:pt x="458" y="953"/>
                    </a:lnTo>
                    <a:lnTo>
                      <a:pt x="458" y="953"/>
                    </a:lnTo>
                    <a:lnTo>
                      <a:pt x="305" y="1144"/>
                    </a:lnTo>
                    <a:lnTo>
                      <a:pt x="191" y="1372"/>
                    </a:lnTo>
                    <a:lnTo>
                      <a:pt x="77" y="1830"/>
                    </a:lnTo>
                    <a:lnTo>
                      <a:pt x="1" y="2287"/>
                    </a:lnTo>
                    <a:lnTo>
                      <a:pt x="39" y="2744"/>
                    </a:lnTo>
                    <a:lnTo>
                      <a:pt x="153" y="3164"/>
                    </a:lnTo>
                    <a:lnTo>
                      <a:pt x="344" y="3545"/>
                    </a:lnTo>
                    <a:lnTo>
                      <a:pt x="572" y="3888"/>
                    </a:lnTo>
                    <a:lnTo>
                      <a:pt x="915" y="4193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24;p7"/>
              <p:cNvSpPr/>
              <p:nvPr/>
            </p:nvSpPr>
            <p:spPr>
              <a:xfrm>
                <a:off x="1565300" y="1835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25;p7"/>
              <p:cNvSpPr/>
              <p:nvPr/>
            </p:nvSpPr>
            <p:spPr>
              <a:xfrm>
                <a:off x="1565300" y="1863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26;p7"/>
              <p:cNvSpPr/>
              <p:nvPr/>
            </p:nvSpPr>
            <p:spPr>
              <a:xfrm>
                <a:off x="1594825" y="184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27;p7"/>
              <p:cNvSpPr/>
              <p:nvPr/>
            </p:nvSpPr>
            <p:spPr>
              <a:xfrm>
                <a:off x="1594825" y="1879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28;p7"/>
              <p:cNvSpPr/>
              <p:nvPr/>
            </p:nvSpPr>
            <p:spPr>
              <a:xfrm>
                <a:off x="1624375" y="1835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9;p7"/>
              <p:cNvSpPr/>
              <p:nvPr/>
            </p:nvSpPr>
            <p:spPr>
              <a:xfrm>
                <a:off x="1624375" y="1863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96;p7"/>
          <p:cNvSpPr/>
          <p:nvPr/>
        </p:nvSpPr>
        <p:spPr>
          <a:xfrm>
            <a:off x="2221096" y="3998432"/>
            <a:ext cx="449598" cy="394392"/>
          </a:xfrm>
          <a:custGeom>
            <a:avLst/>
            <a:gdLst/>
            <a:ahLst/>
            <a:cxnLst/>
            <a:rect l="l" t="t" r="r" b="b"/>
            <a:pathLst>
              <a:path w="5929" h="5201" extrusionOk="0">
                <a:moveTo>
                  <a:pt x="1883" y="0"/>
                </a:moveTo>
                <a:lnTo>
                  <a:pt x="1753" y="19"/>
                </a:lnTo>
                <a:lnTo>
                  <a:pt x="1622" y="75"/>
                </a:lnTo>
                <a:lnTo>
                  <a:pt x="1510" y="168"/>
                </a:lnTo>
                <a:lnTo>
                  <a:pt x="1417" y="280"/>
                </a:lnTo>
                <a:lnTo>
                  <a:pt x="1361" y="410"/>
                </a:lnTo>
                <a:lnTo>
                  <a:pt x="1305" y="559"/>
                </a:lnTo>
                <a:lnTo>
                  <a:pt x="1305" y="746"/>
                </a:lnTo>
                <a:lnTo>
                  <a:pt x="1305" y="914"/>
                </a:lnTo>
                <a:lnTo>
                  <a:pt x="1343" y="1100"/>
                </a:lnTo>
                <a:lnTo>
                  <a:pt x="1399" y="1286"/>
                </a:lnTo>
                <a:lnTo>
                  <a:pt x="1492" y="1454"/>
                </a:lnTo>
                <a:lnTo>
                  <a:pt x="1585" y="1585"/>
                </a:lnTo>
                <a:lnTo>
                  <a:pt x="1715" y="1696"/>
                </a:lnTo>
                <a:lnTo>
                  <a:pt x="1827" y="1790"/>
                </a:lnTo>
                <a:lnTo>
                  <a:pt x="1976" y="1846"/>
                </a:lnTo>
                <a:lnTo>
                  <a:pt x="2107" y="1864"/>
                </a:lnTo>
                <a:lnTo>
                  <a:pt x="2237" y="1846"/>
                </a:lnTo>
                <a:lnTo>
                  <a:pt x="2368" y="1790"/>
                </a:lnTo>
                <a:lnTo>
                  <a:pt x="2480" y="1715"/>
                </a:lnTo>
                <a:lnTo>
                  <a:pt x="2554" y="1603"/>
                </a:lnTo>
                <a:lnTo>
                  <a:pt x="2629" y="1454"/>
                </a:lnTo>
                <a:lnTo>
                  <a:pt x="2666" y="1305"/>
                </a:lnTo>
                <a:lnTo>
                  <a:pt x="2685" y="1137"/>
                </a:lnTo>
                <a:lnTo>
                  <a:pt x="2685" y="951"/>
                </a:lnTo>
                <a:lnTo>
                  <a:pt x="2647" y="764"/>
                </a:lnTo>
                <a:lnTo>
                  <a:pt x="2573" y="578"/>
                </a:lnTo>
                <a:lnTo>
                  <a:pt x="2498" y="429"/>
                </a:lnTo>
                <a:lnTo>
                  <a:pt x="2386" y="280"/>
                </a:lnTo>
                <a:lnTo>
                  <a:pt x="2275" y="168"/>
                </a:lnTo>
                <a:lnTo>
                  <a:pt x="2144" y="75"/>
                </a:lnTo>
                <a:lnTo>
                  <a:pt x="2014" y="37"/>
                </a:lnTo>
                <a:lnTo>
                  <a:pt x="1883" y="0"/>
                </a:lnTo>
                <a:close/>
                <a:moveTo>
                  <a:pt x="4045" y="0"/>
                </a:moveTo>
                <a:lnTo>
                  <a:pt x="3915" y="37"/>
                </a:lnTo>
                <a:lnTo>
                  <a:pt x="3784" y="75"/>
                </a:lnTo>
                <a:lnTo>
                  <a:pt x="3654" y="168"/>
                </a:lnTo>
                <a:lnTo>
                  <a:pt x="3542" y="280"/>
                </a:lnTo>
                <a:lnTo>
                  <a:pt x="3430" y="429"/>
                </a:lnTo>
                <a:lnTo>
                  <a:pt x="3356" y="578"/>
                </a:lnTo>
                <a:lnTo>
                  <a:pt x="3300" y="764"/>
                </a:lnTo>
                <a:lnTo>
                  <a:pt x="3263" y="951"/>
                </a:lnTo>
                <a:lnTo>
                  <a:pt x="3244" y="1137"/>
                </a:lnTo>
                <a:lnTo>
                  <a:pt x="3263" y="1305"/>
                </a:lnTo>
                <a:lnTo>
                  <a:pt x="3300" y="1454"/>
                </a:lnTo>
                <a:lnTo>
                  <a:pt x="3374" y="1603"/>
                </a:lnTo>
                <a:lnTo>
                  <a:pt x="3468" y="1715"/>
                </a:lnTo>
                <a:lnTo>
                  <a:pt x="3561" y="1790"/>
                </a:lnTo>
                <a:lnTo>
                  <a:pt x="3691" y="1846"/>
                </a:lnTo>
                <a:lnTo>
                  <a:pt x="3822" y="1864"/>
                </a:lnTo>
                <a:lnTo>
                  <a:pt x="3971" y="1846"/>
                </a:lnTo>
                <a:lnTo>
                  <a:pt x="4101" y="1790"/>
                </a:lnTo>
                <a:lnTo>
                  <a:pt x="4232" y="1696"/>
                </a:lnTo>
                <a:lnTo>
                  <a:pt x="4344" y="1585"/>
                </a:lnTo>
                <a:lnTo>
                  <a:pt x="4437" y="1454"/>
                </a:lnTo>
                <a:lnTo>
                  <a:pt x="4530" y="1286"/>
                </a:lnTo>
                <a:lnTo>
                  <a:pt x="4586" y="1100"/>
                </a:lnTo>
                <a:lnTo>
                  <a:pt x="4623" y="914"/>
                </a:lnTo>
                <a:lnTo>
                  <a:pt x="4642" y="746"/>
                </a:lnTo>
                <a:lnTo>
                  <a:pt x="4623" y="559"/>
                </a:lnTo>
                <a:lnTo>
                  <a:pt x="4586" y="410"/>
                </a:lnTo>
                <a:lnTo>
                  <a:pt x="4511" y="280"/>
                </a:lnTo>
                <a:lnTo>
                  <a:pt x="4418" y="168"/>
                </a:lnTo>
                <a:lnTo>
                  <a:pt x="4325" y="75"/>
                </a:lnTo>
                <a:lnTo>
                  <a:pt x="4195" y="19"/>
                </a:lnTo>
                <a:lnTo>
                  <a:pt x="4045" y="0"/>
                </a:lnTo>
                <a:close/>
                <a:moveTo>
                  <a:pt x="560" y="1491"/>
                </a:moveTo>
                <a:lnTo>
                  <a:pt x="429" y="1510"/>
                </a:lnTo>
                <a:lnTo>
                  <a:pt x="317" y="1547"/>
                </a:lnTo>
                <a:lnTo>
                  <a:pt x="206" y="1622"/>
                </a:lnTo>
                <a:lnTo>
                  <a:pt x="131" y="1715"/>
                </a:lnTo>
                <a:lnTo>
                  <a:pt x="57" y="1827"/>
                </a:lnTo>
                <a:lnTo>
                  <a:pt x="19" y="1957"/>
                </a:lnTo>
                <a:lnTo>
                  <a:pt x="1" y="2088"/>
                </a:lnTo>
                <a:lnTo>
                  <a:pt x="1" y="2237"/>
                </a:lnTo>
                <a:lnTo>
                  <a:pt x="38" y="2386"/>
                </a:lnTo>
                <a:lnTo>
                  <a:pt x="94" y="2517"/>
                </a:lnTo>
                <a:lnTo>
                  <a:pt x="168" y="2647"/>
                </a:lnTo>
                <a:lnTo>
                  <a:pt x="262" y="2759"/>
                </a:lnTo>
                <a:lnTo>
                  <a:pt x="373" y="2852"/>
                </a:lnTo>
                <a:lnTo>
                  <a:pt x="485" y="2927"/>
                </a:lnTo>
                <a:lnTo>
                  <a:pt x="616" y="2964"/>
                </a:lnTo>
                <a:lnTo>
                  <a:pt x="746" y="2983"/>
                </a:lnTo>
                <a:lnTo>
                  <a:pt x="858" y="2964"/>
                </a:lnTo>
                <a:lnTo>
                  <a:pt x="989" y="2927"/>
                </a:lnTo>
                <a:lnTo>
                  <a:pt x="1082" y="2852"/>
                </a:lnTo>
                <a:lnTo>
                  <a:pt x="1175" y="2759"/>
                </a:lnTo>
                <a:lnTo>
                  <a:pt x="1231" y="2647"/>
                </a:lnTo>
                <a:lnTo>
                  <a:pt x="1268" y="2517"/>
                </a:lnTo>
                <a:lnTo>
                  <a:pt x="1287" y="2386"/>
                </a:lnTo>
                <a:lnTo>
                  <a:pt x="1287" y="2237"/>
                </a:lnTo>
                <a:lnTo>
                  <a:pt x="1249" y="2088"/>
                </a:lnTo>
                <a:lnTo>
                  <a:pt x="1194" y="1939"/>
                </a:lnTo>
                <a:lnTo>
                  <a:pt x="1119" y="1808"/>
                </a:lnTo>
                <a:lnTo>
                  <a:pt x="1026" y="1715"/>
                </a:lnTo>
                <a:lnTo>
                  <a:pt x="933" y="1622"/>
                </a:lnTo>
                <a:lnTo>
                  <a:pt x="802" y="1547"/>
                </a:lnTo>
                <a:lnTo>
                  <a:pt x="690" y="1510"/>
                </a:lnTo>
                <a:lnTo>
                  <a:pt x="560" y="1491"/>
                </a:lnTo>
                <a:close/>
                <a:moveTo>
                  <a:pt x="5369" y="1491"/>
                </a:moveTo>
                <a:lnTo>
                  <a:pt x="5257" y="1510"/>
                </a:lnTo>
                <a:lnTo>
                  <a:pt x="5127" y="1547"/>
                </a:lnTo>
                <a:lnTo>
                  <a:pt x="5015" y="1622"/>
                </a:lnTo>
                <a:lnTo>
                  <a:pt x="4903" y="1715"/>
                </a:lnTo>
                <a:lnTo>
                  <a:pt x="4810" y="1808"/>
                </a:lnTo>
                <a:lnTo>
                  <a:pt x="4735" y="1939"/>
                </a:lnTo>
                <a:lnTo>
                  <a:pt x="4679" y="2088"/>
                </a:lnTo>
                <a:lnTo>
                  <a:pt x="4642" y="2237"/>
                </a:lnTo>
                <a:lnTo>
                  <a:pt x="4642" y="2386"/>
                </a:lnTo>
                <a:lnTo>
                  <a:pt x="4661" y="2517"/>
                </a:lnTo>
                <a:lnTo>
                  <a:pt x="4698" y="2647"/>
                </a:lnTo>
                <a:lnTo>
                  <a:pt x="4772" y="2759"/>
                </a:lnTo>
                <a:lnTo>
                  <a:pt x="4847" y="2852"/>
                </a:lnTo>
                <a:lnTo>
                  <a:pt x="4959" y="2927"/>
                </a:lnTo>
                <a:lnTo>
                  <a:pt x="5071" y="2964"/>
                </a:lnTo>
                <a:lnTo>
                  <a:pt x="5201" y="2983"/>
                </a:lnTo>
                <a:lnTo>
                  <a:pt x="5332" y="2964"/>
                </a:lnTo>
                <a:lnTo>
                  <a:pt x="5443" y="2927"/>
                </a:lnTo>
                <a:lnTo>
                  <a:pt x="5574" y="2852"/>
                </a:lnTo>
                <a:lnTo>
                  <a:pt x="5667" y="2759"/>
                </a:lnTo>
                <a:lnTo>
                  <a:pt x="5760" y="2647"/>
                </a:lnTo>
                <a:lnTo>
                  <a:pt x="5835" y="2517"/>
                </a:lnTo>
                <a:lnTo>
                  <a:pt x="5891" y="2386"/>
                </a:lnTo>
                <a:lnTo>
                  <a:pt x="5928" y="2237"/>
                </a:lnTo>
                <a:lnTo>
                  <a:pt x="5928" y="2088"/>
                </a:lnTo>
                <a:lnTo>
                  <a:pt x="5909" y="1957"/>
                </a:lnTo>
                <a:lnTo>
                  <a:pt x="5872" y="1827"/>
                </a:lnTo>
                <a:lnTo>
                  <a:pt x="5816" y="1715"/>
                </a:lnTo>
                <a:lnTo>
                  <a:pt x="5723" y="1622"/>
                </a:lnTo>
                <a:lnTo>
                  <a:pt x="5630" y="1547"/>
                </a:lnTo>
                <a:lnTo>
                  <a:pt x="5499" y="1510"/>
                </a:lnTo>
                <a:lnTo>
                  <a:pt x="5369" y="1491"/>
                </a:lnTo>
                <a:close/>
                <a:moveTo>
                  <a:pt x="2964" y="2237"/>
                </a:moveTo>
                <a:lnTo>
                  <a:pt x="2797" y="2256"/>
                </a:lnTo>
                <a:lnTo>
                  <a:pt x="2610" y="2293"/>
                </a:lnTo>
                <a:lnTo>
                  <a:pt x="2424" y="2367"/>
                </a:lnTo>
                <a:lnTo>
                  <a:pt x="2237" y="2479"/>
                </a:lnTo>
                <a:lnTo>
                  <a:pt x="2051" y="2591"/>
                </a:lnTo>
                <a:lnTo>
                  <a:pt x="1865" y="2740"/>
                </a:lnTo>
                <a:lnTo>
                  <a:pt x="1678" y="2889"/>
                </a:lnTo>
                <a:lnTo>
                  <a:pt x="1510" y="3057"/>
                </a:lnTo>
                <a:lnTo>
                  <a:pt x="1343" y="3244"/>
                </a:lnTo>
                <a:lnTo>
                  <a:pt x="1194" y="3430"/>
                </a:lnTo>
                <a:lnTo>
                  <a:pt x="1063" y="3616"/>
                </a:lnTo>
                <a:lnTo>
                  <a:pt x="951" y="3821"/>
                </a:lnTo>
                <a:lnTo>
                  <a:pt x="858" y="4008"/>
                </a:lnTo>
                <a:lnTo>
                  <a:pt x="802" y="4194"/>
                </a:lnTo>
                <a:lnTo>
                  <a:pt x="746" y="4381"/>
                </a:lnTo>
                <a:lnTo>
                  <a:pt x="746" y="4567"/>
                </a:lnTo>
                <a:lnTo>
                  <a:pt x="746" y="4697"/>
                </a:lnTo>
                <a:lnTo>
                  <a:pt x="802" y="4828"/>
                </a:lnTo>
                <a:lnTo>
                  <a:pt x="858" y="4940"/>
                </a:lnTo>
                <a:lnTo>
                  <a:pt x="951" y="5033"/>
                </a:lnTo>
                <a:lnTo>
                  <a:pt x="1082" y="5108"/>
                </a:lnTo>
                <a:lnTo>
                  <a:pt x="1231" y="5163"/>
                </a:lnTo>
                <a:lnTo>
                  <a:pt x="1380" y="5201"/>
                </a:lnTo>
                <a:lnTo>
                  <a:pt x="1771" y="5201"/>
                </a:lnTo>
                <a:lnTo>
                  <a:pt x="1958" y="5163"/>
                </a:lnTo>
                <a:lnTo>
                  <a:pt x="2144" y="5108"/>
                </a:lnTo>
                <a:lnTo>
                  <a:pt x="2312" y="5052"/>
                </a:lnTo>
                <a:lnTo>
                  <a:pt x="2629" y="4958"/>
                </a:lnTo>
                <a:lnTo>
                  <a:pt x="2797" y="4921"/>
                </a:lnTo>
                <a:lnTo>
                  <a:pt x="3132" y="4921"/>
                </a:lnTo>
                <a:lnTo>
                  <a:pt x="3300" y="4958"/>
                </a:lnTo>
                <a:lnTo>
                  <a:pt x="3617" y="5052"/>
                </a:lnTo>
                <a:lnTo>
                  <a:pt x="3803" y="5108"/>
                </a:lnTo>
                <a:lnTo>
                  <a:pt x="3971" y="5163"/>
                </a:lnTo>
                <a:lnTo>
                  <a:pt x="4157" y="5201"/>
                </a:lnTo>
                <a:lnTo>
                  <a:pt x="4549" y="5201"/>
                </a:lnTo>
                <a:lnTo>
                  <a:pt x="4716" y="5163"/>
                </a:lnTo>
                <a:lnTo>
                  <a:pt x="4847" y="5108"/>
                </a:lnTo>
                <a:lnTo>
                  <a:pt x="4977" y="5033"/>
                </a:lnTo>
                <a:lnTo>
                  <a:pt x="5071" y="4940"/>
                </a:lnTo>
                <a:lnTo>
                  <a:pt x="5145" y="4828"/>
                </a:lnTo>
                <a:lnTo>
                  <a:pt x="5182" y="4697"/>
                </a:lnTo>
                <a:lnTo>
                  <a:pt x="5201" y="4567"/>
                </a:lnTo>
                <a:lnTo>
                  <a:pt x="5182" y="4381"/>
                </a:lnTo>
                <a:lnTo>
                  <a:pt x="5145" y="4194"/>
                </a:lnTo>
                <a:lnTo>
                  <a:pt x="5071" y="4008"/>
                </a:lnTo>
                <a:lnTo>
                  <a:pt x="4977" y="3821"/>
                </a:lnTo>
                <a:lnTo>
                  <a:pt x="4866" y="3616"/>
                </a:lnTo>
                <a:lnTo>
                  <a:pt x="4735" y="3430"/>
                </a:lnTo>
                <a:lnTo>
                  <a:pt x="4586" y="3244"/>
                </a:lnTo>
                <a:lnTo>
                  <a:pt x="4418" y="3057"/>
                </a:lnTo>
                <a:lnTo>
                  <a:pt x="4250" y="2889"/>
                </a:lnTo>
                <a:lnTo>
                  <a:pt x="4083" y="2740"/>
                </a:lnTo>
                <a:lnTo>
                  <a:pt x="3896" y="2591"/>
                </a:lnTo>
                <a:lnTo>
                  <a:pt x="3710" y="2479"/>
                </a:lnTo>
                <a:lnTo>
                  <a:pt x="3524" y="2367"/>
                </a:lnTo>
                <a:lnTo>
                  <a:pt x="3318" y="2293"/>
                </a:lnTo>
                <a:lnTo>
                  <a:pt x="3151" y="2256"/>
                </a:lnTo>
                <a:lnTo>
                  <a:pt x="2964" y="223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07;p7"/>
          <p:cNvSpPr/>
          <p:nvPr/>
        </p:nvSpPr>
        <p:spPr>
          <a:xfrm>
            <a:off x="2970658" y="4025395"/>
            <a:ext cx="450962" cy="394392"/>
          </a:xfrm>
          <a:custGeom>
            <a:avLst/>
            <a:gdLst/>
            <a:ahLst/>
            <a:cxnLst/>
            <a:rect l="l" t="t" r="r" b="b"/>
            <a:pathLst>
              <a:path w="5947" h="5201" extrusionOk="0">
                <a:moveTo>
                  <a:pt x="5015" y="0"/>
                </a:moveTo>
                <a:lnTo>
                  <a:pt x="4847" y="19"/>
                </a:lnTo>
                <a:lnTo>
                  <a:pt x="4661" y="56"/>
                </a:lnTo>
                <a:lnTo>
                  <a:pt x="4493" y="93"/>
                </a:lnTo>
                <a:lnTo>
                  <a:pt x="4325" y="149"/>
                </a:lnTo>
                <a:lnTo>
                  <a:pt x="4176" y="205"/>
                </a:lnTo>
                <a:lnTo>
                  <a:pt x="4008" y="280"/>
                </a:lnTo>
                <a:lnTo>
                  <a:pt x="3859" y="373"/>
                </a:lnTo>
                <a:lnTo>
                  <a:pt x="3579" y="559"/>
                </a:lnTo>
                <a:lnTo>
                  <a:pt x="3337" y="802"/>
                </a:lnTo>
                <a:lnTo>
                  <a:pt x="3113" y="1044"/>
                </a:lnTo>
                <a:lnTo>
                  <a:pt x="2927" y="1342"/>
                </a:lnTo>
                <a:lnTo>
                  <a:pt x="3151" y="1622"/>
                </a:lnTo>
                <a:lnTo>
                  <a:pt x="3356" y="1920"/>
                </a:lnTo>
                <a:lnTo>
                  <a:pt x="3505" y="2237"/>
                </a:lnTo>
                <a:lnTo>
                  <a:pt x="3561" y="2405"/>
                </a:lnTo>
                <a:lnTo>
                  <a:pt x="3617" y="2591"/>
                </a:lnTo>
                <a:lnTo>
                  <a:pt x="3859" y="2554"/>
                </a:lnTo>
                <a:lnTo>
                  <a:pt x="4083" y="2498"/>
                </a:lnTo>
                <a:lnTo>
                  <a:pt x="4325" y="2405"/>
                </a:lnTo>
                <a:lnTo>
                  <a:pt x="4530" y="2311"/>
                </a:lnTo>
                <a:lnTo>
                  <a:pt x="4735" y="2200"/>
                </a:lnTo>
                <a:lnTo>
                  <a:pt x="4921" y="2069"/>
                </a:lnTo>
                <a:lnTo>
                  <a:pt x="5108" y="1920"/>
                </a:lnTo>
                <a:lnTo>
                  <a:pt x="5276" y="1752"/>
                </a:lnTo>
                <a:lnTo>
                  <a:pt x="5425" y="1566"/>
                </a:lnTo>
                <a:lnTo>
                  <a:pt x="5555" y="1379"/>
                </a:lnTo>
                <a:lnTo>
                  <a:pt x="5667" y="1174"/>
                </a:lnTo>
                <a:lnTo>
                  <a:pt x="5760" y="951"/>
                </a:lnTo>
                <a:lnTo>
                  <a:pt x="5835" y="727"/>
                </a:lnTo>
                <a:lnTo>
                  <a:pt x="5891" y="485"/>
                </a:lnTo>
                <a:lnTo>
                  <a:pt x="5928" y="242"/>
                </a:lnTo>
                <a:lnTo>
                  <a:pt x="5947" y="0"/>
                </a:lnTo>
                <a:close/>
                <a:moveTo>
                  <a:pt x="1" y="746"/>
                </a:moveTo>
                <a:lnTo>
                  <a:pt x="19" y="1007"/>
                </a:lnTo>
                <a:lnTo>
                  <a:pt x="56" y="1268"/>
                </a:lnTo>
                <a:lnTo>
                  <a:pt x="112" y="1510"/>
                </a:lnTo>
                <a:lnTo>
                  <a:pt x="206" y="1752"/>
                </a:lnTo>
                <a:lnTo>
                  <a:pt x="317" y="1976"/>
                </a:lnTo>
                <a:lnTo>
                  <a:pt x="448" y="2200"/>
                </a:lnTo>
                <a:lnTo>
                  <a:pt x="597" y="2405"/>
                </a:lnTo>
                <a:lnTo>
                  <a:pt x="765" y="2572"/>
                </a:lnTo>
                <a:lnTo>
                  <a:pt x="951" y="2740"/>
                </a:lnTo>
                <a:lnTo>
                  <a:pt x="1156" y="2889"/>
                </a:lnTo>
                <a:lnTo>
                  <a:pt x="1361" y="3020"/>
                </a:lnTo>
                <a:lnTo>
                  <a:pt x="1585" y="3132"/>
                </a:lnTo>
                <a:lnTo>
                  <a:pt x="1827" y="3225"/>
                </a:lnTo>
                <a:lnTo>
                  <a:pt x="2088" y="3281"/>
                </a:lnTo>
                <a:lnTo>
                  <a:pt x="2331" y="3337"/>
                </a:lnTo>
                <a:lnTo>
                  <a:pt x="2610" y="3337"/>
                </a:lnTo>
                <a:lnTo>
                  <a:pt x="2610" y="5014"/>
                </a:lnTo>
                <a:lnTo>
                  <a:pt x="2610" y="5089"/>
                </a:lnTo>
                <a:lnTo>
                  <a:pt x="2666" y="5145"/>
                </a:lnTo>
                <a:lnTo>
                  <a:pt x="2722" y="5182"/>
                </a:lnTo>
                <a:lnTo>
                  <a:pt x="2797" y="5201"/>
                </a:lnTo>
                <a:lnTo>
                  <a:pt x="3169" y="5201"/>
                </a:lnTo>
                <a:lnTo>
                  <a:pt x="3225" y="5182"/>
                </a:lnTo>
                <a:lnTo>
                  <a:pt x="3300" y="5145"/>
                </a:lnTo>
                <a:lnTo>
                  <a:pt x="3337" y="5089"/>
                </a:lnTo>
                <a:lnTo>
                  <a:pt x="3337" y="5014"/>
                </a:lnTo>
                <a:lnTo>
                  <a:pt x="3337" y="3337"/>
                </a:lnTo>
                <a:lnTo>
                  <a:pt x="3337" y="3076"/>
                </a:lnTo>
                <a:lnTo>
                  <a:pt x="3300" y="2815"/>
                </a:lnTo>
                <a:lnTo>
                  <a:pt x="3225" y="2572"/>
                </a:lnTo>
                <a:lnTo>
                  <a:pt x="3151" y="2330"/>
                </a:lnTo>
                <a:lnTo>
                  <a:pt x="3039" y="2106"/>
                </a:lnTo>
                <a:lnTo>
                  <a:pt x="2908" y="1883"/>
                </a:lnTo>
                <a:lnTo>
                  <a:pt x="2759" y="1696"/>
                </a:lnTo>
                <a:lnTo>
                  <a:pt x="2592" y="1510"/>
                </a:lnTo>
                <a:lnTo>
                  <a:pt x="2405" y="1342"/>
                </a:lnTo>
                <a:lnTo>
                  <a:pt x="2200" y="1193"/>
                </a:lnTo>
                <a:lnTo>
                  <a:pt x="1995" y="1063"/>
                </a:lnTo>
                <a:lnTo>
                  <a:pt x="1753" y="951"/>
                </a:lnTo>
                <a:lnTo>
                  <a:pt x="1529" y="857"/>
                </a:lnTo>
                <a:lnTo>
                  <a:pt x="1268" y="802"/>
                </a:lnTo>
                <a:lnTo>
                  <a:pt x="1007" y="764"/>
                </a:lnTo>
                <a:lnTo>
                  <a:pt x="746" y="7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219;p8"/>
          <p:cNvSpPr/>
          <p:nvPr/>
        </p:nvSpPr>
        <p:spPr>
          <a:xfrm>
            <a:off x="1405783" y="3998432"/>
            <a:ext cx="560261" cy="449038"/>
          </a:xfrm>
          <a:custGeom>
            <a:avLst/>
            <a:gdLst/>
            <a:ahLst/>
            <a:cxnLst/>
            <a:rect l="l" t="t" r="r" b="b"/>
            <a:pathLst>
              <a:path w="7420" h="5947" extrusionOk="0">
                <a:moveTo>
                  <a:pt x="5388" y="653"/>
                </a:moveTo>
                <a:lnTo>
                  <a:pt x="5444" y="672"/>
                </a:lnTo>
                <a:lnTo>
                  <a:pt x="5500" y="690"/>
                </a:lnTo>
                <a:lnTo>
                  <a:pt x="5574" y="746"/>
                </a:lnTo>
                <a:lnTo>
                  <a:pt x="5649" y="821"/>
                </a:lnTo>
                <a:lnTo>
                  <a:pt x="5649" y="877"/>
                </a:lnTo>
                <a:lnTo>
                  <a:pt x="5668" y="933"/>
                </a:lnTo>
                <a:lnTo>
                  <a:pt x="5649" y="989"/>
                </a:lnTo>
                <a:lnTo>
                  <a:pt x="5649" y="1045"/>
                </a:lnTo>
                <a:lnTo>
                  <a:pt x="5574" y="1138"/>
                </a:lnTo>
                <a:lnTo>
                  <a:pt x="5500" y="1194"/>
                </a:lnTo>
                <a:lnTo>
                  <a:pt x="5444" y="1212"/>
                </a:lnTo>
                <a:lnTo>
                  <a:pt x="5332" y="1212"/>
                </a:lnTo>
                <a:lnTo>
                  <a:pt x="5276" y="1194"/>
                </a:lnTo>
                <a:lnTo>
                  <a:pt x="5183" y="1138"/>
                </a:lnTo>
                <a:lnTo>
                  <a:pt x="5127" y="1045"/>
                </a:lnTo>
                <a:lnTo>
                  <a:pt x="5108" y="989"/>
                </a:lnTo>
                <a:lnTo>
                  <a:pt x="5108" y="933"/>
                </a:lnTo>
                <a:lnTo>
                  <a:pt x="5108" y="877"/>
                </a:lnTo>
                <a:lnTo>
                  <a:pt x="5127" y="821"/>
                </a:lnTo>
                <a:lnTo>
                  <a:pt x="5183" y="746"/>
                </a:lnTo>
                <a:lnTo>
                  <a:pt x="5276" y="690"/>
                </a:lnTo>
                <a:lnTo>
                  <a:pt x="5332" y="672"/>
                </a:lnTo>
                <a:lnTo>
                  <a:pt x="5388" y="653"/>
                </a:lnTo>
                <a:close/>
                <a:moveTo>
                  <a:pt x="5332" y="1"/>
                </a:moveTo>
                <a:lnTo>
                  <a:pt x="5146" y="38"/>
                </a:lnTo>
                <a:lnTo>
                  <a:pt x="4978" y="94"/>
                </a:lnTo>
                <a:lnTo>
                  <a:pt x="4829" y="187"/>
                </a:lnTo>
                <a:lnTo>
                  <a:pt x="4698" y="299"/>
                </a:lnTo>
                <a:lnTo>
                  <a:pt x="4605" y="448"/>
                </a:lnTo>
                <a:lnTo>
                  <a:pt x="4530" y="597"/>
                </a:lnTo>
                <a:lnTo>
                  <a:pt x="4475" y="765"/>
                </a:lnTo>
                <a:lnTo>
                  <a:pt x="4456" y="951"/>
                </a:lnTo>
                <a:lnTo>
                  <a:pt x="4456" y="1175"/>
                </a:lnTo>
                <a:lnTo>
                  <a:pt x="150" y="4567"/>
                </a:lnTo>
                <a:lnTo>
                  <a:pt x="76" y="4623"/>
                </a:lnTo>
                <a:lnTo>
                  <a:pt x="38" y="4698"/>
                </a:lnTo>
                <a:lnTo>
                  <a:pt x="20" y="4772"/>
                </a:lnTo>
                <a:lnTo>
                  <a:pt x="1" y="4847"/>
                </a:lnTo>
                <a:lnTo>
                  <a:pt x="20" y="4940"/>
                </a:lnTo>
                <a:lnTo>
                  <a:pt x="57" y="5033"/>
                </a:lnTo>
                <a:lnTo>
                  <a:pt x="94" y="5089"/>
                </a:lnTo>
                <a:lnTo>
                  <a:pt x="169" y="5145"/>
                </a:lnTo>
                <a:lnTo>
                  <a:pt x="243" y="5183"/>
                </a:lnTo>
                <a:lnTo>
                  <a:pt x="337" y="5201"/>
                </a:lnTo>
                <a:lnTo>
                  <a:pt x="411" y="5201"/>
                </a:lnTo>
                <a:lnTo>
                  <a:pt x="504" y="5164"/>
                </a:lnTo>
                <a:lnTo>
                  <a:pt x="1921" y="4456"/>
                </a:lnTo>
                <a:lnTo>
                  <a:pt x="3039" y="4456"/>
                </a:lnTo>
                <a:lnTo>
                  <a:pt x="3561" y="5854"/>
                </a:lnTo>
                <a:lnTo>
                  <a:pt x="3580" y="5891"/>
                </a:lnTo>
                <a:lnTo>
                  <a:pt x="3617" y="5928"/>
                </a:lnTo>
                <a:lnTo>
                  <a:pt x="3673" y="5947"/>
                </a:lnTo>
                <a:lnTo>
                  <a:pt x="3729" y="5928"/>
                </a:lnTo>
                <a:lnTo>
                  <a:pt x="3990" y="5835"/>
                </a:lnTo>
                <a:lnTo>
                  <a:pt x="4046" y="5816"/>
                </a:lnTo>
                <a:lnTo>
                  <a:pt x="4064" y="5760"/>
                </a:lnTo>
                <a:lnTo>
                  <a:pt x="4083" y="5723"/>
                </a:lnTo>
                <a:lnTo>
                  <a:pt x="4083" y="5667"/>
                </a:lnTo>
                <a:lnTo>
                  <a:pt x="3636" y="4456"/>
                </a:lnTo>
                <a:lnTo>
                  <a:pt x="4158" y="4456"/>
                </a:lnTo>
                <a:lnTo>
                  <a:pt x="4661" y="5854"/>
                </a:lnTo>
                <a:lnTo>
                  <a:pt x="4698" y="5891"/>
                </a:lnTo>
                <a:lnTo>
                  <a:pt x="4736" y="5928"/>
                </a:lnTo>
                <a:lnTo>
                  <a:pt x="4791" y="5947"/>
                </a:lnTo>
                <a:lnTo>
                  <a:pt x="4847" y="5928"/>
                </a:lnTo>
                <a:lnTo>
                  <a:pt x="5108" y="5835"/>
                </a:lnTo>
                <a:lnTo>
                  <a:pt x="5146" y="5816"/>
                </a:lnTo>
                <a:lnTo>
                  <a:pt x="5183" y="5760"/>
                </a:lnTo>
                <a:lnTo>
                  <a:pt x="5202" y="5723"/>
                </a:lnTo>
                <a:lnTo>
                  <a:pt x="5183" y="5667"/>
                </a:lnTo>
                <a:lnTo>
                  <a:pt x="4717" y="4362"/>
                </a:lnTo>
                <a:lnTo>
                  <a:pt x="4885" y="4306"/>
                </a:lnTo>
                <a:lnTo>
                  <a:pt x="5052" y="4232"/>
                </a:lnTo>
                <a:lnTo>
                  <a:pt x="5202" y="4157"/>
                </a:lnTo>
                <a:lnTo>
                  <a:pt x="5351" y="4064"/>
                </a:lnTo>
                <a:lnTo>
                  <a:pt x="5500" y="3952"/>
                </a:lnTo>
                <a:lnTo>
                  <a:pt x="5630" y="3841"/>
                </a:lnTo>
                <a:lnTo>
                  <a:pt x="5742" y="3710"/>
                </a:lnTo>
                <a:lnTo>
                  <a:pt x="5854" y="3580"/>
                </a:lnTo>
                <a:lnTo>
                  <a:pt x="5966" y="3430"/>
                </a:lnTo>
                <a:lnTo>
                  <a:pt x="6059" y="3281"/>
                </a:lnTo>
                <a:lnTo>
                  <a:pt x="6134" y="3114"/>
                </a:lnTo>
                <a:lnTo>
                  <a:pt x="6189" y="2946"/>
                </a:lnTo>
                <a:lnTo>
                  <a:pt x="6245" y="2778"/>
                </a:lnTo>
                <a:lnTo>
                  <a:pt x="6283" y="2610"/>
                </a:lnTo>
                <a:lnTo>
                  <a:pt x="6301" y="2424"/>
                </a:lnTo>
                <a:lnTo>
                  <a:pt x="6320" y="2237"/>
                </a:lnTo>
                <a:lnTo>
                  <a:pt x="6320" y="1305"/>
                </a:lnTo>
                <a:lnTo>
                  <a:pt x="7420" y="1119"/>
                </a:lnTo>
                <a:lnTo>
                  <a:pt x="7420" y="1045"/>
                </a:lnTo>
                <a:lnTo>
                  <a:pt x="7401" y="970"/>
                </a:lnTo>
                <a:lnTo>
                  <a:pt x="7345" y="821"/>
                </a:lnTo>
                <a:lnTo>
                  <a:pt x="7233" y="709"/>
                </a:lnTo>
                <a:lnTo>
                  <a:pt x="7103" y="597"/>
                </a:lnTo>
                <a:lnTo>
                  <a:pt x="6935" y="504"/>
                </a:lnTo>
                <a:lnTo>
                  <a:pt x="6749" y="429"/>
                </a:lnTo>
                <a:lnTo>
                  <a:pt x="6544" y="392"/>
                </a:lnTo>
                <a:lnTo>
                  <a:pt x="6320" y="373"/>
                </a:lnTo>
                <a:lnTo>
                  <a:pt x="6115" y="373"/>
                </a:lnTo>
                <a:lnTo>
                  <a:pt x="6059" y="299"/>
                </a:lnTo>
                <a:lnTo>
                  <a:pt x="5966" y="206"/>
                </a:lnTo>
                <a:lnTo>
                  <a:pt x="5873" y="150"/>
                </a:lnTo>
                <a:lnTo>
                  <a:pt x="5779" y="94"/>
                </a:lnTo>
                <a:lnTo>
                  <a:pt x="5668" y="57"/>
                </a:lnTo>
                <a:lnTo>
                  <a:pt x="5556" y="19"/>
                </a:lnTo>
                <a:lnTo>
                  <a:pt x="544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97;p8"/>
          <p:cNvSpPr/>
          <p:nvPr/>
        </p:nvSpPr>
        <p:spPr>
          <a:xfrm>
            <a:off x="703052" y="3977660"/>
            <a:ext cx="447679" cy="419515"/>
          </a:xfrm>
          <a:custGeom>
            <a:avLst/>
            <a:gdLst/>
            <a:ahLst/>
            <a:cxnLst/>
            <a:rect l="l" t="t" r="r" b="b"/>
            <a:pathLst>
              <a:path w="5929" h="5556" extrusionOk="0">
                <a:moveTo>
                  <a:pt x="4363" y="1287"/>
                </a:moveTo>
                <a:lnTo>
                  <a:pt x="4437" y="1305"/>
                </a:lnTo>
                <a:lnTo>
                  <a:pt x="4493" y="1343"/>
                </a:lnTo>
                <a:lnTo>
                  <a:pt x="4530" y="1398"/>
                </a:lnTo>
                <a:lnTo>
                  <a:pt x="4549" y="1473"/>
                </a:lnTo>
                <a:lnTo>
                  <a:pt x="4530" y="1548"/>
                </a:lnTo>
                <a:lnTo>
                  <a:pt x="4493" y="1603"/>
                </a:lnTo>
                <a:lnTo>
                  <a:pt x="4437" y="1641"/>
                </a:lnTo>
                <a:lnTo>
                  <a:pt x="4363" y="1659"/>
                </a:lnTo>
                <a:lnTo>
                  <a:pt x="4288" y="1641"/>
                </a:lnTo>
                <a:lnTo>
                  <a:pt x="4232" y="1603"/>
                </a:lnTo>
                <a:lnTo>
                  <a:pt x="4176" y="1548"/>
                </a:lnTo>
                <a:lnTo>
                  <a:pt x="4176" y="1473"/>
                </a:lnTo>
                <a:lnTo>
                  <a:pt x="4176" y="1398"/>
                </a:lnTo>
                <a:lnTo>
                  <a:pt x="4232" y="1343"/>
                </a:lnTo>
                <a:lnTo>
                  <a:pt x="4288" y="1305"/>
                </a:lnTo>
                <a:lnTo>
                  <a:pt x="4363" y="1287"/>
                </a:lnTo>
                <a:close/>
                <a:moveTo>
                  <a:pt x="5276" y="1287"/>
                </a:moveTo>
                <a:lnTo>
                  <a:pt x="5350" y="1305"/>
                </a:lnTo>
                <a:lnTo>
                  <a:pt x="5406" y="1343"/>
                </a:lnTo>
                <a:lnTo>
                  <a:pt x="5462" y="1398"/>
                </a:lnTo>
                <a:lnTo>
                  <a:pt x="5462" y="1473"/>
                </a:lnTo>
                <a:lnTo>
                  <a:pt x="5462" y="1548"/>
                </a:lnTo>
                <a:lnTo>
                  <a:pt x="5406" y="1603"/>
                </a:lnTo>
                <a:lnTo>
                  <a:pt x="5350" y="1641"/>
                </a:lnTo>
                <a:lnTo>
                  <a:pt x="5276" y="1659"/>
                </a:lnTo>
                <a:lnTo>
                  <a:pt x="5220" y="1641"/>
                </a:lnTo>
                <a:lnTo>
                  <a:pt x="5145" y="1603"/>
                </a:lnTo>
                <a:lnTo>
                  <a:pt x="5108" y="1548"/>
                </a:lnTo>
                <a:lnTo>
                  <a:pt x="5089" y="1473"/>
                </a:lnTo>
                <a:lnTo>
                  <a:pt x="5108" y="1398"/>
                </a:lnTo>
                <a:lnTo>
                  <a:pt x="5145" y="1343"/>
                </a:lnTo>
                <a:lnTo>
                  <a:pt x="5220" y="1305"/>
                </a:lnTo>
                <a:lnTo>
                  <a:pt x="5276" y="1287"/>
                </a:lnTo>
                <a:close/>
                <a:moveTo>
                  <a:pt x="3710" y="0"/>
                </a:moveTo>
                <a:lnTo>
                  <a:pt x="3710" y="1548"/>
                </a:lnTo>
                <a:lnTo>
                  <a:pt x="3729" y="1753"/>
                </a:lnTo>
                <a:lnTo>
                  <a:pt x="3785" y="1958"/>
                </a:lnTo>
                <a:lnTo>
                  <a:pt x="3897" y="2163"/>
                </a:lnTo>
                <a:lnTo>
                  <a:pt x="4027" y="2312"/>
                </a:lnTo>
                <a:lnTo>
                  <a:pt x="4176" y="2461"/>
                </a:lnTo>
                <a:lnTo>
                  <a:pt x="4363" y="2573"/>
                </a:lnTo>
                <a:lnTo>
                  <a:pt x="4568" y="2629"/>
                </a:lnTo>
                <a:lnTo>
                  <a:pt x="4679" y="2647"/>
                </a:lnTo>
                <a:lnTo>
                  <a:pt x="4791" y="2666"/>
                </a:lnTo>
                <a:lnTo>
                  <a:pt x="4903" y="2666"/>
                </a:lnTo>
                <a:lnTo>
                  <a:pt x="5015" y="2647"/>
                </a:lnTo>
                <a:lnTo>
                  <a:pt x="5127" y="2629"/>
                </a:lnTo>
                <a:lnTo>
                  <a:pt x="5239" y="2591"/>
                </a:lnTo>
                <a:lnTo>
                  <a:pt x="5425" y="2480"/>
                </a:lnTo>
                <a:lnTo>
                  <a:pt x="5593" y="2349"/>
                </a:lnTo>
                <a:lnTo>
                  <a:pt x="5742" y="2181"/>
                </a:lnTo>
                <a:lnTo>
                  <a:pt x="5854" y="1995"/>
                </a:lnTo>
                <a:lnTo>
                  <a:pt x="5891" y="1883"/>
                </a:lnTo>
                <a:lnTo>
                  <a:pt x="5910" y="1790"/>
                </a:lnTo>
                <a:lnTo>
                  <a:pt x="5928" y="1678"/>
                </a:lnTo>
                <a:lnTo>
                  <a:pt x="5928" y="1548"/>
                </a:lnTo>
                <a:lnTo>
                  <a:pt x="5928" y="0"/>
                </a:lnTo>
                <a:lnTo>
                  <a:pt x="5201" y="727"/>
                </a:lnTo>
                <a:lnTo>
                  <a:pt x="4456" y="727"/>
                </a:lnTo>
                <a:lnTo>
                  <a:pt x="3710" y="0"/>
                </a:lnTo>
                <a:close/>
                <a:moveTo>
                  <a:pt x="374" y="727"/>
                </a:moveTo>
                <a:lnTo>
                  <a:pt x="318" y="746"/>
                </a:lnTo>
                <a:lnTo>
                  <a:pt x="243" y="765"/>
                </a:lnTo>
                <a:lnTo>
                  <a:pt x="187" y="802"/>
                </a:lnTo>
                <a:lnTo>
                  <a:pt x="131" y="839"/>
                </a:lnTo>
                <a:lnTo>
                  <a:pt x="75" y="877"/>
                </a:lnTo>
                <a:lnTo>
                  <a:pt x="38" y="951"/>
                </a:lnTo>
                <a:lnTo>
                  <a:pt x="1" y="1007"/>
                </a:lnTo>
                <a:lnTo>
                  <a:pt x="1" y="1082"/>
                </a:lnTo>
                <a:lnTo>
                  <a:pt x="1" y="1156"/>
                </a:lnTo>
                <a:lnTo>
                  <a:pt x="19" y="1231"/>
                </a:lnTo>
                <a:lnTo>
                  <a:pt x="57" y="1305"/>
                </a:lnTo>
                <a:lnTo>
                  <a:pt x="94" y="1361"/>
                </a:lnTo>
                <a:lnTo>
                  <a:pt x="150" y="1417"/>
                </a:lnTo>
                <a:lnTo>
                  <a:pt x="206" y="1454"/>
                </a:lnTo>
                <a:lnTo>
                  <a:pt x="280" y="1473"/>
                </a:lnTo>
                <a:lnTo>
                  <a:pt x="355" y="1473"/>
                </a:lnTo>
                <a:lnTo>
                  <a:pt x="430" y="1492"/>
                </a:lnTo>
                <a:lnTo>
                  <a:pt x="504" y="1510"/>
                </a:lnTo>
                <a:lnTo>
                  <a:pt x="579" y="1548"/>
                </a:lnTo>
                <a:lnTo>
                  <a:pt x="635" y="1585"/>
                </a:lnTo>
                <a:lnTo>
                  <a:pt x="672" y="1641"/>
                </a:lnTo>
                <a:lnTo>
                  <a:pt x="709" y="1697"/>
                </a:lnTo>
                <a:lnTo>
                  <a:pt x="728" y="1771"/>
                </a:lnTo>
                <a:lnTo>
                  <a:pt x="746" y="1846"/>
                </a:lnTo>
                <a:lnTo>
                  <a:pt x="746" y="4828"/>
                </a:lnTo>
                <a:lnTo>
                  <a:pt x="746" y="4977"/>
                </a:lnTo>
                <a:lnTo>
                  <a:pt x="802" y="5108"/>
                </a:lnTo>
                <a:lnTo>
                  <a:pt x="858" y="5238"/>
                </a:lnTo>
                <a:lnTo>
                  <a:pt x="951" y="5350"/>
                </a:lnTo>
                <a:lnTo>
                  <a:pt x="1063" y="5443"/>
                </a:lnTo>
                <a:lnTo>
                  <a:pt x="1194" y="5499"/>
                </a:lnTo>
                <a:lnTo>
                  <a:pt x="1324" y="5555"/>
                </a:lnTo>
                <a:lnTo>
                  <a:pt x="3598" y="5555"/>
                </a:lnTo>
                <a:lnTo>
                  <a:pt x="3654" y="5499"/>
                </a:lnTo>
                <a:lnTo>
                  <a:pt x="3691" y="5443"/>
                </a:lnTo>
                <a:lnTo>
                  <a:pt x="3710" y="5369"/>
                </a:lnTo>
                <a:lnTo>
                  <a:pt x="3710" y="5182"/>
                </a:lnTo>
                <a:lnTo>
                  <a:pt x="3691" y="5108"/>
                </a:lnTo>
                <a:lnTo>
                  <a:pt x="3673" y="5052"/>
                </a:lnTo>
                <a:lnTo>
                  <a:pt x="3636" y="4977"/>
                </a:lnTo>
                <a:lnTo>
                  <a:pt x="3598" y="4921"/>
                </a:lnTo>
                <a:lnTo>
                  <a:pt x="3542" y="4884"/>
                </a:lnTo>
                <a:lnTo>
                  <a:pt x="3486" y="4847"/>
                </a:lnTo>
                <a:lnTo>
                  <a:pt x="3412" y="4828"/>
                </a:lnTo>
                <a:lnTo>
                  <a:pt x="2965" y="4828"/>
                </a:lnTo>
                <a:lnTo>
                  <a:pt x="4456" y="3710"/>
                </a:lnTo>
                <a:lnTo>
                  <a:pt x="4456" y="5369"/>
                </a:lnTo>
                <a:lnTo>
                  <a:pt x="4474" y="5443"/>
                </a:lnTo>
                <a:lnTo>
                  <a:pt x="4512" y="5499"/>
                </a:lnTo>
                <a:lnTo>
                  <a:pt x="4568" y="5555"/>
                </a:lnTo>
                <a:lnTo>
                  <a:pt x="5071" y="5555"/>
                </a:lnTo>
                <a:lnTo>
                  <a:pt x="5145" y="5499"/>
                </a:lnTo>
                <a:lnTo>
                  <a:pt x="5183" y="5443"/>
                </a:lnTo>
                <a:lnTo>
                  <a:pt x="5201" y="5369"/>
                </a:lnTo>
                <a:lnTo>
                  <a:pt x="5201" y="2983"/>
                </a:lnTo>
                <a:lnTo>
                  <a:pt x="5015" y="3020"/>
                </a:lnTo>
                <a:lnTo>
                  <a:pt x="4829" y="3039"/>
                </a:lnTo>
                <a:lnTo>
                  <a:pt x="4698" y="3039"/>
                </a:lnTo>
                <a:lnTo>
                  <a:pt x="4568" y="3020"/>
                </a:lnTo>
                <a:lnTo>
                  <a:pt x="4437" y="2983"/>
                </a:lnTo>
                <a:lnTo>
                  <a:pt x="4307" y="2946"/>
                </a:lnTo>
                <a:lnTo>
                  <a:pt x="4083" y="2834"/>
                </a:lnTo>
                <a:lnTo>
                  <a:pt x="3878" y="2703"/>
                </a:lnTo>
                <a:lnTo>
                  <a:pt x="3691" y="2517"/>
                </a:lnTo>
                <a:lnTo>
                  <a:pt x="3561" y="2312"/>
                </a:lnTo>
                <a:lnTo>
                  <a:pt x="3431" y="2088"/>
                </a:lnTo>
                <a:lnTo>
                  <a:pt x="3393" y="1976"/>
                </a:lnTo>
                <a:lnTo>
                  <a:pt x="3375" y="1846"/>
                </a:lnTo>
                <a:lnTo>
                  <a:pt x="3244" y="1846"/>
                </a:lnTo>
                <a:lnTo>
                  <a:pt x="3058" y="1864"/>
                </a:lnTo>
                <a:lnTo>
                  <a:pt x="2834" y="1902"/>
                </a:lnTo>
                <a:lnTo>
                  <a:pt x="2573" y="1976"/>
                </a:lnTo>
                <a:lnTo>
                  <a:pt x="2293" y="2107"/>
                </a:lnTo>
                <a:lnTo>
                  <a:pt x="2163" y="2181"/>
                </a:lnTo>
                <a:lnTo>
                  <a:pt x="2014" y="2275"/>
                </a:lnTo>
                <a:lnTo>
                  <a:pt x="1883" y="2386"/>
                </a:lnTo>
                <a:lnTo>
                  <a:pt x="1734" y="2517"/>
                </a:lnTo>
                <a:lnTo>
                  <a:pt x="1604" y="2666"/>
                </a:lnTo>
                <a:lnTo>
                  <a:pt x="1473" y="2852"/>
                </a:lnTo>
                <a:lnTo>
                  <a:pt x="1473" y="1846"/>
                </a:lnTo>
                <a:lnTo>
                  <a:pt x="1473" y="1734"/>
                </a:lnTo>
                <a:lnTo>
                  <a:pt x="1455" y="1622"/>
                </a:lnTo>
                <a:lnTo>
                  <a:pt x="1399" y="1417"/>
                </a:lnTo>
                <a:lnTo>
                  <a:pt x="1287" y="1231"/>
                </a:lnTo>
                <a:lnTo>
                  <a:pt x="1156" y="1063"/>
                </a:lnTo>
                <a:lnTo>
                  <a:pt x="989" y="932"/>
                </a:lnTo>
                <a:lnTo>
                  <a:pt x="802" y="821"/>
                </a:lnTo>
                <a:lnTo>
                  <a:pt x="597" y="765"/>
                </a:lnTo>
                <a:lnTo>
                  <a:pt x="485" y="746"/>
                </a:lnTo>
                <a:lnTo>
                  <a:pt x="374" y="7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76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FALEŠNÉ POPLACHY A REALITA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48000" y="1301750"/>
            <a:ext cx="3768400" cy="3108300"/>
          </a:xfrm>
        </p:spPr>
        <p:txBody>
          <a:bodyPr/>
          <a:lstStyle/>
          <a:p>
            <a:pPr marL="101600" indent="0">
              <a:buNone/>
            </a:pPr>
            <a:r>
              <a:rPr lang="pl-PL" sz="2800" dirty="0" smtClean="0"/>
              <a:t>IR</a:t>
            </a:r>
          </a:p>
          <a:p>
            <a:pPr marL="101600" indent="0">
              <a:buNone/>
            </a:pPr>
            <a:r>
              <a:rPr lang="pl-PL" dirty="0" smtClean="0"/>
              <a:t>Pokud je paprsek nízko nad zemí a je nastavena vysoká citlivost, můžeme očekávat každý den</a:t>
            </a:r>
            <a:endParaRPr lang="pl-PL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4796280" y="1301750"/>
            <a:ext cx="3639000" cy="3108300"/>
          </a:xfrm>
        </p:spPr>
        <p:txBody>
          <a:bodyPr/>
          <a:lstStyle/>
          <a:p>
            <a:pPr marL="101600" indent="0">
              <a:buNone/>
            </a:pPr>
            <a:r>
              <a:rPr lang="cs-CZ" sz="2800" dirty="0" smtClean="0"/>
              <a:t>MW</a:t>
            </a:r>
          </a:p>
          <a:p>
            <a:pPr marL="101600" indent="0">
              <a:buNone/>
            </a:pPr>
            <a:r>
              <a:rPr lang="pl-PL" dirty="0"/>
              <a:t>Pokud </a:t>
            </a:r>
            <a:r>
              <a:rPr lang="pl-PL" dirty="0" smtClean="0"/>
              <a:t>je </a:t>
            </a:r>
            <a:r>
              <a:rPr lang="pl-PL" dirty="0"/>
              <a:t>nastavena vysoká citlivost, </a:t>
            </a:r>
            <a:r>
              <a:rPr lang="pl-PL" dirty="0" smtClean="0"/>
              <a:t>aby systém nebyl tupý, můžeme </a:t>
            </a:r>
            <a:r>
              <a:rPr lang="pl-PL" dirty="0"/>
              <a:t>očekávat </a:t>
            </a:r>
            <a:r>
              <a:rPr lang="pl-PL" dirty="0" smtClean="0"/>
              <a:t>každý den</a:t>
            </a:r>
            <a:endParaRPr lang="pl-PL" dirty="0"/>
          </a:p>
          <a:p>
            <a:pPr marL="10160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45" name="Nadpis 1"/>
          <p:cNvSpPr txBox="1">
            <a:spLocks/>
          </p:cNvSpPr>
          <p:nvPr/>
        </p:nvSpPr>
        <p:spPr>
          <a:xfrm>
            <a:off x="568520" y="2992003"/>
            <a:ext cx="3908100" cy="1601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Encode Sans"/>
                <a:cs typeface="Calibri" panose="020F0502020204030204" pitchFamily="34" charset="0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r>
              <a:rPr lang="cs-CZ" sz="7200" dirty="0" smtClean="0">
                <a:solidFill>
                  <a:schemeClr val="accent1"/>
                </a:solidFill>
              </a:rPr>
              <a:t>2 – 5 </a:t>
            </a:r>
          </a:p>
          <a:p>
            <a:r>
              <a:rPr lang="cs-CZ" sz="2400" b="0" dirty="0" smtClean="0">
                <a:solidFill>
                  <a:schemeClr val="accent1"/>
                </a:solidFill>
              </a:rPr>
              <a:t>nežádoucích poplachů</a:t>
            </a:r>
            <a:endParaRPr lang="cs-CZ" sz="2400" b="0" dirty="0">
              <a:solidFill>
                <a:schemeClr val="accent1"/>
              </a:solidFill>
            </a:endParaRPr>
          </a:p>
        </p:txBody>
      </p:sp>
      <p:sp>
        <p:nvSpPr>
          <p:cNvPr id="46" name="Nadpis 1"/>
          <p:cNvSpPr txBox="1">
            <a:spLocks/>
          </p:cNvSpPr>
          <p:nvPr/>
        </p:nvSpPr>
        <p:spPr>
          <a:xfrm>
            <a:off x="4916240" y="2992003"/>
            <a:ext cx="3908100" cy="1601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Encode Sans"/>
                <a:cs typeface="Calibri" panose="020F0502020204030204" pitchFamily="34" charset="0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r>
              <a:rPr lang="cs-CZ" sz="7200" dirty="0" smtClean="0">
                <a:solidFill>
                  <a:schemeClr val="accent1"/>
                </a:solidFill>
              </a:rPr>
              <a:t>2 – 5 </a:t>
            </a:r>
          </a:p>
          <a:p>
            <a:r>
              <a:rPr lang="cs-CZ" sz="2400" b="0" dirty="0" smtClean="0">
                <a:solidFill>
                  <a:schemeClr val="accent1"/>
                </a:solidFill>
              </a:rPr>
              <a:t>nežádoucích poplachů</a:t>
            </a:r>
            <a:endParaRPr lang="cs-CZ" sz="24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0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FALEŠNÉ POPLACHY A REALITA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47999" y="1301750"/>
            <a:ext cx="4183059" cy="3108300"/>
          </a:xfrm>
        </p:spPr>
        <p:txBody>
          <a:bodyPr/>
          <a:lstStyle/>
          <a:p>
            <a:pPr marL="101600" indent="0">
              <a:buNone/>
            </a:pPr>
            <a:r>
              <a:rPr lang="pl-PL" dirty="0" smtClean="0"/>
              <a:t>Důsledky falešných a zejména nežádoucích poplachů není třeba odborníkům připomínat. </a:t>
            </a:r>
            <a:endParaRPr lang="pl-PL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4796280" y="1301750"/>
            <a:ext cx="3639000" cy="3108300"/>
          </a:xfrm>
        </p:spPr>
        <p:txBody>
          <a:bodyPr/>
          <a:lstStyle/>
          <a:p>
            <a:r>
              <a:rPr lang="cs-CZ" dirty="0" smtClean="0"/>
              <a:t>Otupění pozornosti</a:t>
            </a:r>
          </a:p>
          <a:p>
            <a:r>
              <a:rPr lang="cs-CZ" dirty="0" smtClean="0"/>
              <a:t>Automatické ignorování</a:t>
            </a:r>
          </a:p>
          <a:p>
            <a:r>
              <a:rPr lang="cs-CZ" dirty="0" smtClean="0"/>
              <a:t>Přidělávání práce</a:t>
            </a:r>
          </a:p>
          <a:p>
            <a:r>
              <a:rPr lang="cs-CZ" dirty="0" smtClean="0"/>
              <a:t>Pohrdání systémem</a:t>
            </a:r>
          </a:p>
          <a:p>
            <a:r>
              <a:rPr lang="cs-CZ" dirty="0" smtClean="0"/>
              <a:t>Finanční náklady za plané výjezdy zásahové jednotky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13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FALEŠNÉ POPLACHY A REALITA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762750" y="1301750"/>
            <a:ext cx="2085976" cy="675449"/>
          </a:xfrm>
        </p:spPr>
        <p:txBody>
          <a:bodyPr/>
          <a:lstStyle/>
          <a:p>
            <a:pPr marL="101600" indent="0">
              <a:buNone/>
            </a:pPr>
            <a:r>
              <a:rPr lang="pl-PL" dirty="0" smtClean="0"/>
              <a:t>Mikrovlna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9" name="Obdélník 8"/>
          <p:cNvSpPr/>
          <p:nvPr/>
        </p:nvSpPr>
        <p:spPr>
          <a:xfrm>
            <a:off x="549600" y="1301750"/>
            <a:ext cx="5463504" cy="26098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465024" y="4052389"/>
            <a:ext cx="4383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0	6	12	18	24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041717" y="4052389"/>
            <a:ext cx="549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t (h)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27" name="Přímá spojnice se šipkou 26"/>
          <p:cNvCxnSpPr/>
          <p:nvPr/>
        </p:nvCxnSpPr>
        <p:spPr>
          <a:xfrm>
            <a:off x="5533104" y="4206252"/>
            <a:ext cx="48000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V="1">
            <a:off x="333375" y="1301750"/>
            <a:ext cx="0" cy="40957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 rot="16200000">
            <a:off x="-225426" y="2097188"/>
            <a:ext cx="1079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       alarm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35" name="Přímá spojnice 34"/>
          <p:cNvCxnSpPr/>
          <p:nvPr/>
        </p:nvCxnSpPr>
        <p:spPr>
          <a:xfrm>
            <a:off x="4848225" y="-704850"/>
            <a:ext cx="3733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bdélník 40"/>
          <p:cNvSpPr/>
          <p:nvPr/>
        </p:nvSpPr>
        <p:spPr>
          <a:xfrm>
            <a:off x="6404625" y="1506537"/>
            <a:ext cx="358125" cy="364325"/>
          </a:xfrm>
          <a:prstGeom prst="rect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>
            <a:off x="6404625" y="2353651"/>
            <a:ext cx="358125" cy="3643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Google Shape;145;p7"/>
          <p:cNvSpPr/>
          <p:nvPr/>
        </p:nvSpPr>
        <p:spPr>
          <a:xfrm>
            <a:off x="1946676" y="2015907"/>
            <a:ext cx="282223" cy="254722"/>
          </a:xfrm>
          <a:custGeom>
            <a:avLst/>
            <a:gdLst/>
            <a:ahLst/>
            <a:cxnLst/>
            <a:rect l="l" t="t" r="r" b="b"/>
            <a:pathLst>
              <a:path w="5870" h="5298" fill="none" extrusionOk="0">
                <a:moveTo>
                  <a:pt x="5870" y="2668"/>
                </a:moveTo>
                <a:lnTo>
                  <a:pt x="4612" y="2668"/>
                </a:lnTo>
                <a:lnTo>
                  <a:pt x="3736" y="5298"/>
                </a:lnTo>
                <a:lnTo>
                  <a:pt x="1982" y="1"/>
                </a:lnTo>
                <a:lnTo>
                  <a:pt x="1068" y="2668"/>
                </a:lnTo>
                <a:lnTo>
                  <a:pt x="1" y="2668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45;p7"/>
          <p:cNvSpPr/>
          <p:nvPr/>
        </p:nvSpPr>
        <p:spPr>
          <a:xfrm>
            <a:off x="2575045" y="2015907"/>
            <a:ext cx="282223" cy="254722"/>
          </a:xfrm>
          <a:custGeom>
            <a:avLst/>
            <a:gdLst/>
            <a:ahLst/>
            <a:cxnLst/>
            <a:rect l="l" t="t" r="r" b="b"/>
            <a:pathLst>
              <a:path w="5870" h="5298" fill="none" extrusionOk="0">
                <a:moveTo>
                  <a:pt x="5870" y="2668"/>
                </a:moveTo>
                <a:lnTo>
                  <a:pt x="4612" y="2668"/>
                </a:lnTo>
                <a:lnTo>
                  <a:pt x="3736" y="5298"/>
                </a:lnTo>
                <a:lnTo>
                  <a:pt x="1982" y="1"/>
                </a:lnTo>
                <a:lnTo>
                  <a:pt x="1068" y="2668"/>
                </a:lnTo>
                <a:lnTo>
                  <a:pt x="1" y="2668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57;p7"/>
          <p:cNvGrpSpPr/>
          <p:nvPr/>
        </p:nvGrpSpPr>
        <p:grpSpPr>
          <a:xfrm>
            <a:off x="5195109" y="2050656"/>
            <a:ext cx="318871" cy="224257"/>
            <a:chOff x="5951775" y="3433900"/>
            <a:chExt cx="147700" cy="103875"/>
          </a:xfrm>
        </p:grpSpPr>
        <p:sp>
          <p:nvSpPr>
            <p:cNvPr id="52" name="Google Shape;58;p7"/>
            <p:cNvSpPr/>
            <p:nvPr/>
          </p:nvSpPr>
          <p:spPr>
            <a:xfrm>
              <a:off x="6010850" y="3471050"/>
              <a:ext cx="29550" cy="29550"/>
            </a:xfrm>
            <a:custGeom>
              <a:avLst/>
              <a:gdLst/>
              <a:ahLst/>
              <a:cxnLst/>
              <a:rect l="l" t="t" r="r" b="b"/>
              <a:pathLst>
                <a:path w="1182" h="1182" fill="none" extrusionOk="0">
                  <a:moveTo>
                    <a:pt x="610" y="0"/>
                  </a:moveTo>
                  <a:lnTo>
                    <a:pt x="610" y="0"/>
                  </a:lnTo>
                  <a:lnTo>
                    <a:pt x="725" y="0"/>
                  </a:lnTo>
                  <a:lnTo>
                    <a:pt x="839" y="38"/>
                  </a:lnTo>
                  <a:lnTo>
                    <a:pt x="1029" y="191"/>
                  </a:lnTo>
                  <a:lnTo>
                    <a:pt x="1144" y="381"/>
                  </a:lnTo>
                  <a:lnTo>
                    <a:pt x="1182" y="458"/>
                  </a:lnTo>
                  <a:lnTo>
                    <a:pt x="1182" y="610"/>
                  </a:lnTo>
                  <a:lnTo>
                    <a:pt x="1182" y="610"/>
                  </a:lnTo>
                  <a:lnTo>
                    <a:pt x="1182" y="724"/>
                  </a:lnTo>
                  <a:lnTo>
                    <a:pt x="1144" y="839"/>
                  </a:lnTo>
                  <a:lnTo>
                    <a:pt x="1029" y="991"/>
                  </a:lnTo>
                  <a:lnTo>
                    <a:pt x="839" y="1144"/>
                  </a:lnTo>
                  <a:lnTo>
                    <a:pt x="725" y="1182"/>
                  </a:lnTo>
                  <a:lnTo>
                    <a:pt x="610" y="1182"/>
                  </a:lnTo>
                  <a:lnTo>
                    <a:pt x="610" y="1182"/>
                  </a:lnTo>
                  <a:lnTo>
                    <a:pt x="496" y="1182"/>
                  </a:lnTo>
                  <a:lnTo>
                    <a:pt x="382" y="1144"/>
                  </a:lnTo>
                  <a:lnTo>
                    <a:pt x="191" y="991"/>
                  </a:lnTo>
                  <a:lnTo>
                    <a:pt x="77" y="839"/>
                  </a:lnTo>
                  <a:lnTo>
                    <a:pt x="39" y="724"/>
                  </a:lnTo>
                  <a:lnTo>
                    <a:pt x="0" y="610"/>
                  </a:lnTo>
                  <a:lnTo>
                    <a:pt x="0" y="610"/>
                  </a:lnTo>
                  <a:lnTo>
                    <a:pt x="39" y="458"/>
                  </a:lnTo>
                  <a:lnTo>
                    <a:pt x="77" y="381"/>
                  </a:lnTo>
                  <a:lnTo>
                    <a:pt x="191" y="191"/>
                  </a:lnTo>
                  <a:lnTo>
                    <a:pt x="382" y="38"/>
                  </a:lnTo>
                  <a:lnTo>
                    <a:pt x="496" y="0"/>
                  </a:lnTo>
                  <a:lnTo>
                    <a:pt x="610" y="0"/>
                  </a:lnTo>
                  <a:lnTo>
                    <a:pt x="610" y="0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9;p7"/>
            <p:cNvSpPr/>
            <p:nvPr/>
          </p:nvSpPr>
          <p:spPr>
            <a:xfrm>
              <a:off x="6057525" y="3454850"/>
              <a:ext cx="12425" cy="61950"/>
            </a:xfrm>
            <a:custGeom>
              <a:avLst/>
              <a:gdLst/>
              <a:ahLst/>
              <a:cxnLst/>
              <a:rect l="l" t="t" r="r" b="b"/>
              <a:pathLst>
                <a:path w="497" h="247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1" y="267"/>
                  </a:lnTo>
                  <a:lnTo>
                    <a:pt x="382" y="572"/>
                  </a:lnTo>
                  <a:lnTo>
                    <a:pt x="458" y="915"/>
                  </a:lnTo>
                  <a:lnTo>
                    <a:pt x="496" y="1258"/>
                  </a:lnTo>
                  <a:lnTo>
                    <a:pt x="458" y="1563"/>
                  </a:lnTo>
                  <a:lnTo>
                    <a:pt x="382" y="1906"/>
                  </a:lnTo>
                  <a:lnTo>
                    <a:pt x="191" y="2211"/>
                  </a:lnTo>
                  <a:lnTo>
                    <a:pt x="1" y="2478"/>
                  </a:lnTo>
                  <a:lnTo>
                    <a:pt x="1" y="2478"/>
                  </a:lnTo>
                  <a:lnTo>
                    <a:pt x="1" y="2478"/>
                  </a:ln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0;p7"/>
            <p:cNvSpPr/>
            <p:nvPr/>
          </p:nvSpPr>
          <p:spPr>
            <a:xfrm>
              <a:off x="5981325" y="3454850"/>
              <a:ext cx="13350" cy="61950"/>
            </a:xfrm>
            <a:custGeom>
              <a:avLst/>
              <a:gdLst/>
              <a:ahLst/>
              <a:cxnLst/>
              <a:rect l="l" t="t" r="r" b="b"/>
              <a:pathLst>
                <a:path w="534" h="2478" fill="none" extrusionOk="0">
                  <a:moveTo>
                    <a:pt x="534" y="2478"/>
                  </a:moveTo>
                  <a:lnTo>
                    <a:pt x="534" y="2478"/>
                  </a:lnTo>
                  <a:lnTo>
                    <a:pt x="305" y="2211"/>
                  </a:lnTo>
                  <a:lnTo>
                    <a:pt x="153" y="1906"/>
                  </a:lnTo>
                  <a:lnTo>
                    <a:pt x="38" y="1563"/>
                  </a:lnTo>
                  <a:lnTo>
                    <a:pt x="0" y="1258"/>
                  </a:lnTo>
                  <a:lnTo>
                    <a:pt x="38" y="915"/>
                  </a:lnTo>
                  <a:lnTo>
                    <a:pt x="153" y="572"/>
                  </a:lnTo>
                  <a:lnTo>
                    <a:pt x="305" y="2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34" y="0"/>
                  </a:ln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1;p7"/>
            <p:cNvSpPr/>
            <p:nvPr/>
          </p:nvSpPr>
          <p:spPr>
            <a:xfrm>
              <a:off x="6077550" y="3433900"/>
              <a:ext cx="21925" cy="103875"/>
            </a:xfrm>
            <a:custGeom>
              <a:avLst/>
              <a:gdLst/>
              <a:ahLst/>
              <a:cxnLst/>
              <a:rect l="l" t="t" r="r" b="b"/>
              <a:pathLst>
                <a:path w="877" h="415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29" y="229"/>
                  </a:lnTo>
                  <a:lnTo>
                    <a:pt x="381" y="457"/>
                  </a:lnTo>
                  <a:lnTo>
                    <a:pt x="534" y="724"/>
                  </a:lnTo>
                  <a:lnTo>
                    <a:pt x="648" y="953"/>
                  </a:lnTo>
                  <a:lnTo>
                    <a:pt x="762" y="1258"/>
                  </a:lnTo>
                  <a:lnTo>
                    <a:pt x="839" y="1524"/>
                  </a:lnTo>
                  <a:lnTo>
                    <a:pt x="877" y="1791"/>
                  </a:lnTo>
                  <a:lnTo>
                    <a:pt x="877" y="2096"/>
                  </a:lnTo>
                  <a:lnTo>
                    <a:pt x="877" y="2363"/>
                  </a:lnTo>
                  <a:lnTo>
                    <a:pt x="839" y="2630"/>
                  </a:lnTo>
                  <a:lnTo>
                    <a:pt x="762" y="2935"/>
                  </a:lnTo>
                  <a:lnTo>
                    <a:pt x="648" y="3201"/>
                  </a:lnTo>
                  <a:lnTo>
                    <a:pt x="534" y="3430"/>
                  </a:lnTo>
                  <a:lnTo>
                    <a:pt x="381" y="3697"/>
                  </a:lnTo>
                  <a:lnTo>
                    <a:pt x="229" y="3925"/>
                  </a:lnTo>
                  <a:lnTo>
                    <a:pt x="0" y="4154"/>
                  </a:ln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2;p7"/>
            <p:cNvSpPr/>
            <p:nvPr/>
          </p:nvSpPr>
          <p:spPr>
            <a:xfrm>
              <a:off x="5951775" y="3433900"/>
              <a:ext cx="21950" cy="103875"/>
            </a:xfrm>
            <a:custGeom>
              <a:avLst/>
              <a:gdLst/>
              <a:ahLst/>
              <a:cxnLst/>
              <a:rect l="l" t="t" r="r" b="b"/>
              <a:pathLst>
                <a:path w="878" h="4155" fill="none" extrusionOk="0">
                  <a:moveTo>
                    <a:pt x="877" y="4154"/>
                  </a:moveTo>
                  <a:lnTo>
                    <a:pt x="877" y="4154"/>
                  </a:lnTo>
                  <a:lnTo>
                    <a:pt x="687" y="3925"/>
                  </a:lnTo>
                  <a:lnTo>
                    <a:pt x="496" y="3697"/>
                  </a:lnTo>
                  <a:lnTo>
                    <a:pt x="344" y="3430"/>
                  </a:lnTo>
                  <a:lnTo>
                    <a:pt x="229" y="3201"/>
                  </a:lnTo>
                  <a:lnTo>
                    <a:pt x="153" y="2935"/>
                  </a:lnTo>
                  <a:lnTo>
                    <a:pt x="77" y="2630"/>
                  </a:lnTo>
                  <a:lnTo>
                    <a:pt x="39" y="2363"/>
                  </a:lnTo>
                  <a:lnTo>
                    <a:pt x="1" y="2096"/>
                  </a:lnTo>
                  <a:lnTo>
                    <a:pt x="39" y="1791"/>
                  </a:lnTo>
                  <a:lnTo>
                    <a:pt x="77" y="1524"/>
                  </a:lnTo>
                  <a:lnTo>
                    <a:pt x="153" y="1258"/>
                  </a:lnTo>
                  <a:lnTo>
                    <a:pt x="229" y="953"/>
                  </a:lnTo>
                  <a:lnTo>
                    <a:pt x="344" y="724"/>
                  </a:lnTo>
                  <a:lnTo>
                    <a:pt x="496" y="457"/>
                  </a:lnTo>
                  <a:lnTo>
                    <a:pt x="687" y="229"/>
                  </a:lnTo>
                  <a:lnTo>
                    <a:pt x="877" y="0"/>
                  </a:ln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7"/>
          <p:cNvGrpSpPr/>
          <p:nvPr/>
        </p:nvGrpSpPr>
        <p:grpSpPr>
          <a:xfrm>
            <a:off x="1052215" y="2031139"/>
            <a:ext cx="318871" cy="224257"/>
            <a:chOff x="5951775" y="3433900"/>
            <a:chExt cx="147700" cy="103875"/>
          </a:xfrm>
        </p:grpSpPr>
        <p:sp>
          <p:nvSpPr>
            <p:cNvPr id="58" name="Google Shape;58;p7"/>
            <p:cNvSpPr/>
            <p:nvPr/>
          </p:nvSpPr>
          <p:spPr>
            <a:xfrm>
              <a:off x="6010850" y="3471050"/>
              <a:ext cx="29550" cy="29550"/>
            </a:xfrm>
            <a:custGeom>
              <a:avLst/>
              <a:gdLst/>
              <a:ahLst/>
              <a:cxnLst/>
              <a:rect l="l" t="t" r="r" b="b"/>
              <a:pathLst>
                <a:path w="1182" h="1182" fill="none" extrusionOk="0">
                  <a:moveTo>
                    <a:pt x="610" y="0"/>
                  </a:moveTo>
                  <a:lnTo>
                    <a:pt x="610" y="0"/>
                  </a:lnTo>
                  <a:lnTo>
                    <a:pt x="725" y="0"/>
                  </a:lnTo>
                  <a:lnTo>
                    <a:pt x="839" y="38"/>
                  </a:lnTo>
                  <a:lnTo>
                    <a:pt x="1029" y="191"/>
                  </a:lnTo>
                  <a:lnTo>
                    <a:pt x="1144" y="381"/>
                  </a:lnTo>
                  <a:lnTo>
                    <a:pt x="1182" y="458"/>
                  </a:lnTo>
                  <a:lnTo>
                    <a:pt x="1182" y="610"/>
                  </a:lnTo>
                  <a:lnTo>
                    <a:pt x="1182" y="610"/>
                  </a:lnTo>
                  <a:lnTo>
                    <a:pt x="1182" y="724"/>
                  </a:lnTo>
                  <a:lnTo>
                    <a:pt x="1144" y="839"/>
                  </a:lnTo>
                  <a:lnTo>
                    <a:pt x="1029" y="991"/>
                  </a:lnTo>
                  <a:lnTo>
                    <a:pt x="839" y="1144"/>
                  </a:lnTo>
                  <a:lnTo>
                    <a:pt x="725" y="1182"/>
                  </a:lnTo>
                  <a:lnTo>
                    <a:pt x="610" y="1182"/>
                  </a:lnTo>
                  <a:lnTo>
                    <a:pt x="610" y="1182"/>
                  </a:lnTo>
                  <a:lnTo>
                    <a:pt x="496" y="1182"/>
                  </a:lnTo>
                  <a:lnTo>
                    <a:pt x="382" y="1144"/>
                  </a:lnTo>
                  <a:lnTo>
                    <a:pt x="191" y="991"/>
                  </a:lnTo>
                  <a:lnTo>
                    <a:pt x="77" y="839"/>
                  </a:lnTo>
                  <a:lnTo>
                    <a:pt x="39" y="724"/>
                  </a:lnTo>
                  <a:lnTo>
                    <a:pt x="0" y="610"/>
                  </a:lnTo>
                  <a:lnTo>
                    <a:pt x="0" y="610"/>
                  </a:lnTo>
                  <a:lnTo>
                    <a:pt x="39" y="458"/>
                  </a:lnTo>
                  <a:lnTo>
                    <a:pt x="77" y="381"/>
                  </a:lnTo>
                  <a:lnTo>
                    <a:pt x="191" y="191"/>
                  </a:lnTo>
                  <a:lnTo>
                    <a:pt x="382" y="38"/>
                  </a:lnTo>
                  <a:lnTo>
                    <a:pt x="496" y="0"/>
                  </a:lnTo>
                  <a:lnTo>
                    <a:pt x="610" y="0"/>
                  </a:lnTo>
                  <a:lnTo>
                    <a:pt x="610" y="0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7"/>
            <p:cNvSpPr/>
            <p:nvPr/>
          </p:nvSpPr>
          <p:spPr>
            <a:xfrm>
              <a:off x="6057525" y="3454850"/>
              <a:ext cx="12425" cy="61950"/>
            </a:xfrm>
            <a:custGeom>
              <a:avLst/>
              <a:gdLst/>
              <a:ahLst/>
              <a:cxnLst/>
              <a:rect l="l" t="t" r="r" b="b"/>
              <a:pathLst>
                <a:path w="497" h="247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1" y="267"/>
                  </a:lnTo>
                  <a:lnTo>
                    <a:pt x="382" y="572"/>
                  </a:lnTo>
                  <a:lnTo>
                    <a:pt x="458" y="915"/>
                  </a:lnTo>
                  <a:lnTo>
                    <a:pt x="496" y="1258"/>
                  </a:lnTo>
                  <a:lnTo>
                    <a:pt x="458" y="1563"/>
                  </a:lnTo>
                  <a:lnTo>
                    <a:pt x="382" y="1906"/>
                  </a:lnTo>
                  <a:lnTo>
                    <a:pt x="191" y="2211"/>
                  </a:lnTo>
                  <a:lnTo>
                    <a:pt x="1" y="2478"/>
                  </a:lnTo>
                  <a:lnTo>
                    <a:pt x="1" y="2478"/>
                  </a:lnTo>
                  <a:lnTo>
                    <a:pt x="1" y="2478"/>
                  </a:ln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5981325" y="3454850"/>
              <a:ext cx="13350" cy="61950"/>
            </a:xfrm>
            <a:custGeom>
              <a:avLst/>
              <a:gdLst/>
              <a:ahLst/>
              <a:cxnLst/>
              <a:rect l="l" t="t" r="r" b="b"/>
              <a:pathLst>
                <a:path w="534" h="2478" fill="none" extrusionOk="0">
                  <a:moveTo>
                    <a:pt x="534" y="2478"/>
                  </a:moveTo>
                  <a:lnTo>
                    <a:pt x="534" y="2478"/>
                  </a:lnTo>
                  <a:lnTo>
                    <a:pt x="305" y="2211"/>
                  </a:lnTo>
                  <a:lnTo>
                    <a:pt x="153" y="1906"/>
                  </a:lnTo>
                  <a:lnTo>
                    <a:pt x="38" y="1563"/>
                  </a:lnTo>
                  <a:lnTo>
                    <a:pt x="0" y="1258"/>
                  </a:lnTo>
                  <a:lnTo>
                    <a:pt x="38" y="915"/>
                  </a:lnTo>
                  <a:lnTo>
                    <a:pt x="153" y="572"/>
                  </a:lnTo>
                  <a:lnTo>
                    <a:pt x="305" y="2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34" y="0"/>
                  </a:ln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6077550" y="3433900"/>
              <a:ext cx="21925" cy="103875"/>
            </a:xfrm>
            <a:custGeom>
              <a:avLst/>
              <a:gdLst/>
              <a:ahLst/>
              <a:cxnLst/>
              <a:rect l="l" t="t" r="r" b="b"/>
              <a:pathLst>
                <a:path w="877" h="415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29" y="229"/>
                  </a:lnTo>
                  <a:lnTo>
                    <a:pt x="381" y="457"/>
                  </a:lnTo>
                  <a:lnTo>
                    <a:pt x="534" y="724"/>
                  </a:lnTo>
                  <a:lnTo>
                    <a:pt x="648" y="953"/>
                  </a:lnTo>
                  <a:lnTo>
                    <a:pt x="762" y="1258"/>
                  </a:lnTo>
                  <a:lnTo>
                    <a:pt x="839" y="1524"/>
                  </a:lnTo>
                  <a:lnTo>
                    <a:pt x="877" y="1791"/>
                  </a:lnTo>
                  <a:lnTo>
                    <a:pt x="877" y="2096"/>
                  </a:lnTo>
                  <a:lnTo>
                    <a:pt x="877" y="2363"/>
                  </a:lnTo>
                  <a:lnTo>
                    <a:pt x="839" y="2630"/>
                  </a:lnTo>
                  <a:lnTo>
                    <a:pt x="762" y="2935"/>
                  </a:lnTo>
                  <a:lnTo>
                    <a:pt x="648" y="3201"/>
                  </a:lnTo>
                  <a:lnTo>
                    <a:pt x="534" y="3430"/>
                  </a:lnTo>
                  <a:lnTo>
                    <a:pt x="381" y="3697"/>
                  </a:lnTo>
                  <a:lnTo>
                    <a:pt x="229" y="3925"/>
                  </a:lnTo>
                  <a:lnTo>
                    <a:pt x="0" y="4154"/>
                  </a:ln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7"/>
            <p:cNvSpPr/>
            <p:nvPr/>
          </p:nvSpPr>
          <p:spPr>
            <a:xfrm>
              <a:off x="5951775" y="3433900"/>
              <a:ext cx="21950" cy="103875"/>
            </a:xfrm>
            <a:custGeom>
              <a:avLst/>
              <a:gdLst/>
              <a:ahLst/>
              <a:cxnLst/>
              <a:rect l="l" t="t" r="r" b="b"/>
              <a:pathLst>
                <a:path w="878" h="4155" fill="none" extrusionOk="0">
                  <a:moveTo>
                    <a:pt x="877" y="4154"/>
                  </a:moveTo>
                  <a:lnTo>
                    <a:pt x="877" y="4154"/>
                  </a:lnTo>
                  <a:lnTo>
                    <a:pt x="687" y="3925"/>
                  </a:lnTo>
                  <a:lnTo>
                    <a:pt x="496" y="3697"/>
                  </a:lnTo>
                  <a:lnTo>
                    <a:pt x="344" y="3430"/>
                  </a:lnTo>
                  <a:lnTo>
                    <a:pt x="229" y="3201"/>
                  </a:lnTo>
                  <a:lnTo>
                    <a:pt x="153" y="2935"/>
                  </a:lnTo>
                  <a:lnTo>
                    <a:pt x="77" y="2630"/>
                  </a:lnTo>
                  <a:lnTo>
                    <a:pt x="39" y="2363"/>
                  </a:lnTo>
                  <a:lnTo>
                    <a:pt x="1" y="2096"/>
                  </a:lnTo>
                  <a:lnTo>
                    <a:pt x="39" y="1791"/>
                  </a:lnTo>
                  <a:lnTo>
                    <a:pt x="77" y="1524"/>
                  </a:lnTo>
                  <a:lnTo>
                    <a:pt x="153" y="1258"/>
                  </a:lnTo>
                  <a:lnTo>
                    <a:pt x="229" y="953"/>
                  </a:lnTo>
                  <a:lnTo>
                    <a:pt x="344" y="724"/>
                  </a:lnTo>
                  <a:lnTo>
                    <a:pt x="496" y="457"/>
                  </a:lnTo>
                  <a:lnTo>
                    <a:pt x="687" y="229"/>
                  </a:lnTo>
                  <a:lnTo>
                    <a:pt x="877" y="0"/>
                  </a:ln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197;p8"/>
          <p:cNvSpPr/>
          <p:nvPr/>
        </p:nvSpPr>
        <p:spPr>
          <a:xfrm>
            <a:off x="5569834" y="2039981"/>
            <a:ext cx="246132" cy="230648"/>
          </a:xfrm>
          <a:custGeom>
            <a:avLst/>
            <a:gdLst/>
            <a:ahLst/>
            <a:cxnLst/>
            <a:rect l="l" t="t" r="r" b="b"/>
            <a:pathLst>
              <a:path w="5929" h="5556" extrusionOk="0">
                <a:moveTo>
                  <a:pt x="4363" y="1287"/>
                </a:moveTo>
                <a:lnTo>
                  <a:pt x="4437" y="1305"/>
                </a:lnTo>
                <a:lnTo>
                  <a:pt x="4493" y="1343"/>
                </a:lnTo>
                <a:lnTo>
                  <a:pt x="4530" y="1398"/>
                </a:lnTo>
                <a:lnTo>
                  <a:pt x="4549" y="1473"/>
                </a:lnTo>
                <a:lnTo>
                  <a:pt x="4530" y="1548"/>
                </a:lnTo>
                <a:lnTo>
                  <a:pt x="4493" y="1603"/>
                </a:lnTo>
                <a:lnTo>
                  <a:pt x="4437" y="1641"/>
                </a:lnTo>
                <a:lnTo>
                  <a:pt x="4363" y="1659"/>
                </a:lnTo>
                <a:lnTo>
                  <a:pt x="4288" y="1641"/>
                </a:lnTo>
                <a:lnTo>
                  <a:pt x="4232" y="1603"/>
                </a:lnTo>
                <a:lnTo>
                  <a:pt x="4176" y="1548"/>
                </a:lnTo>
                <a:lnTo>
                  <a:pt x="4176" y="1473"/>
                </a:lnTo>
                <a:lnTo>
                  <a:pt x="4176" y="1398"/>
                </a:lnTo>
                <a:lnTo>
                  <a:pt x="4232" y="1343"/>
                </a:lnTo>
                <a:lnTo>
                  <a:pt x="4288" y="1305"/>
                </a:lnTo>
                <a:lnTo>
                  <a:pt x="4363" y="1287"/>
                </a:lnTo>
                <a:close/>
                <a:moveTo>
                  <a:pt x="5276" y="1287"/>
                </a:moveTo>
                <a:lnTo>
                  <a:pt x="5350" y="1305"/>
                </a:lnTo>
                <a:lnTo>
                  <a:pt x="5406" y="1343"/>
                </a:lnTo>
                <a:lnTo>
                  <a:pt x="5462" y="1398"/>
                </a:lnTo>
                <a:lnTo>
                  <a:pt x="5462" y="1473"/>
                </a:lnTo>
                <a:lnTo>
                  <a:pt x="5462" y="1548"/>
                </a:lnTo>
                <a:lnTo>
                  <a:pt x="5406" y="1603"/>
                </a:lnTo>
                <a:lnTo>
                  <a:pt x="5350" y="1641"/>
                </a:lnTo>
                <a:lnTo>
                  <a:pt x="5276" y="1659"/>
                </a:lnTo>
                <a:lnTo>
                  <a:pt x="5220" y="1641"/>
                </a:lnTo>
                <a:lnTo>
                  <a:pt x="5145" y="1603"/>
                </a:lnTo>
                <a:lnTo>
                  <a:pt x="5108" y="1548"/>
                </a:lnTo>
                <a:lnTo>
                  <a:pt x="5089" y="1473"/>
                </a:lnTo>
                <a:lnTo>
                  <a:pt x="5108" y="1398"/>
                </a:lnTo>
                <a:lnTo>
                  <a:pt x="5145" y="1343"/>
                </a:lnTo>
                <a:lnTo>
                  <a:pt x="5220" y="1305"/>
                </a:lnTo>
                <a:lnTo>
                  <a:pt x="5276" y="1287"/>
                </a:lnTo>
                <a:close/>
                <a:moveTo>
                  <a:pt x="3710" y="0"/>
                </a:moveTo>
                <a:lnTo>
                  <a:pt x="3710" y="1548"/>
                </a:lnTo>
                <a:lnTo>
                  <a:pt x="3729" y="1753"/>
                </a:lnTo>
                <a:lnTo>
                  <a:pt x="3785" y="1958"/>
                </a:lnTo>
                <a:lnTo>
                  <a:pt x="3897" y="2163"/>
                </a:lnTo>
                <a:lnTo>
                  <a:pt x="4027" y="2312"/>
                </a:lnTo>
                <a:lnTo>
                  <a:pt x="4176" y="2461"/>
                </a:lnTo>
                <a:lnTo>
                  <a:pt x="4363" y="2573"/>
                </a:lnTo>
                <a:lnTo>
                  <a:pt x="4568" y="2629"/>
                </a:lnTo>
                <a:lnTo>
                  <a:pt x="4679" y="2647"/>
                </a:lnTo>
                <a:lnTo>
                  <a:pt x="4791" y="2666"/>
                </a:lnTo>
                <a:lnTo>
                  <a:pt x="4903" y="2666"/>
                </a:lnTo>
                <a:lnTo>
                  <a:pt x="5015" y="2647"/>
                </a:lnTo>
                <a:lnTo>
                  <a:pt x="5127" y="2629"/>
                </a:lnTo>
                <a:lnTo>
                  <a:pt x="5239" y="2591"/>
                </a:lnTo>
                <a:lnTo>
                  <a:pt x="5425" y="2480"/>
                </a:lnTo>
                <a:lnTo>
                  <a:pt x="5593" y="2349"/>
                </a:lnTo>
                <a:lnTo>
                  <a:pt x="5742" y="2181"/>
                </a:lnTo>
                <a:lnTo>
                  <a:pt x="5854" y="1995"/>
                </a:lnTo>
                <a:lnTo>
                  <a:pt x="5891" y="1883"/>
                </a:lnTo>
                <a:lnTo>
                  <a:pt x="5910" y="1790"/>
                </a:lnTo>
                <a:lnTo>
                  <a:pt x="5928" y="1678"/>
                </a:lnTo>
                <a:lnTo>
                  <a:pt x="5928" y="1548"/>
                </a:lnTo>
                <a:lnTo>
                  <a:pt x="5928" y="0"/>
                </a:lnTo>
                <a:lnTo>
                  <a:pt x="5201" y="727"/>
                </a:lnTo>
                <a:lnTo>
                  <a:pt x="4456" y="727"/>
                </a:lnTo>
                <a:lnTo>
                  <a:pt x="3710" y="0"/>
                </a:lnTo>
                <a:close/>
                <a:moveTo>
                  <a:pt x="374" y="727"/>
                </a:moveTo>
                <a:lnTo>
                  <a:pt x="318" y="746"/>
                </a:lnTo>
                <a:lnTo>
                  <a:pt x="243" y="765"/>
                </a:lnTo>
                <a:lnTo>
                  <a:pt x="187" y="802"/>
                </a:lnTo>
                <a:lnTo>
                  <a:pt x="131" y="839"/>
                </a:lnTo>
                <a:lnTo>
                  <a:pt x="75" y="877"/>
                </a:lnTo>
                <a:lnTo>
                  <a:pt x="38" y="951"/>
                </a:lnTo>
                <a:lnTo>
                  <a:pt x="1" y="1007"/>
                </a:lnTo>
                <a:lnTo>
                  <a:pt x="1" y="1082"/>
                </a:lnTo>
                <a:lnTo>
                  <a:pt x="1" y="1156"/>
                </a:lnTo>
                <a:lnTo>
                  <a:pt x="19" y="1231"/>
                </a:lnTo>
                <a:lnTo>
                  <a:pt x="57" y="1305"/>
                </a:lnTo>
                <a:lnTo>
                  <a:pt x="94" y="1361"/>
                </a:lnTo>
                <a:lnTo>
                  <a:pt x="150" y="1417"/>
                </a:lnTo>
                <a:lnTo>
                  <a:pt x="206" y="1454"/>
                </a:lnTo>
                <a:lnTo>
                  <a:pt x="280" y="1473"/>
                </a:lnTo>
                <a:lnTo>
                  <a:pt x="355" y="1473"/>
                </a:lnTo>
                <a:lnTo>
                  <a:pt x="430" y="1492"/>
                </a:lnTo>
                <a:lnTo>
                  <a:pt x="504" y="1510"/>
                </a:lnTo>
                <a:lnTo>
                  <a:pt x="579" y="1548"/>
                </a:lnTo>
                <a:lnTo>
                  <a:pt x="635" y="1585"/>
                </a:lnTo>
                <a:lnTo>
                  <a:pt x="672" y="1641"/>
                </a:lnTo>
                <a:lnTo>
                  <a:pt x="709" y="1697"/>
                </a:lnTo>
                <a:lnTo>
                  <a:pt x="728" y="1771"/>
                </a:lnTo>
                <a:lnTo>
                  <a:pt x="746" y="1846"/>
                </a:lnTo>
                <a:lnTo>
                  <a:pt x="746" y="4828"/>
                </a:lnTo>
                <a:lnTo>
                  <a:pt x="746" y="4977"/>
                </a:lnTo>
                <a:lnTo>
                  <a:pt x="802" y="5108"/>
                </a:lnTo>
                <a:lnTo>
                  <a:pt x="858" y="5238"/>
                </a:lnTo>
                <a:lnTo>
                  <a:pt x="951" y="5350"/>
                </a:lnTo>
                <a:lnTo>
                  <a:pt x="1063" y="5443"/>
                </a:lnTo>
                <a:lnTo>
                  <a:pt x="1194" y="5499"/>
                </a:lnTo>
                <a:lnTo>
                  <a:pt x="1324" y="5555"/>
                </a:lnTo>
                <a:lnTo>
                  <a:pt x="3598" y="5555"/>
                </a:lnTo>
                <a:lnTo>
                  <a:pt x="3654" y="5499"/>
                </a:lnTo>
                <a:lnTo>
                  <a:pt x="3691" y="5443"/>
                </a:lnTo>
                <a:lnTo>
                  <a:pt x="3710" y="5369"/>
                </a:lnTo>
                <a:lnTo>
                  <a:pt x="3710" y="5182"/>
                </a:lnTo>
                <a:lnTo>
                  <a:pt x="3691" y="5108"/>
                </a:lnTo>
                <a:lnTo>
                  <a:pt x="3673" y="5052"/>
                </a:lnTo>
                <a:lnTo>
                  <a:pt x="3636" y="4977"/>
                </a:lnTo>
                <a:lnTo>
                  <a:pt x="3598" y="4921"/>
                </a:lnTo>
                <a:lnTo>
                  <a:pt x="3542" y="4884"/>
                </a:lnTo>
                <a:lnTo>
                  <a:pt x="3486" y="4847"/>
                </a:lnTo>
                <a:lnTo>
                  <a:pt x="3412" y="4828"/>
                </a:lnTo>
                <a:lnTo>
                  <a:pt x="2965" y="4828"/>
                </a:lnTo>
                <a:lnTo>
                  <a:pt x="4456" y="3710"/>
                </a:lnTo>
                <a:lnTo>
                  <a:pt x="4456" y="5369"/>
                </a:lnTo>
                <a:lnTo>
                  <a:pt x="4474" y="5443"/>
                </a:lnTo>
                <a:lnTo>
                  <a:pt x="4512" y="5499"/>
                </a:lnTo>
                <a:lnTo>
                  <a:pt x="4568" y="5555"/>
                </a:lnTo>
                <a:lnTo>
                  <a:pt x="5071" y="5555"/>
                </a:lnTo>
                <a:lnTo>
                  <a:pt x="5145" y="5499"/>
                </a:lnTo>
                <a:lnTo>
                  <a:pt x="5183" y="5443"/>
                </a:lnTo>
                <a:lnTo>
                  <a:pt x="5201" y="5369"/>
                </a:lnTo>
                <a:lnTo>
                  <a:pt x="5201" y="2983"/>
                </a:lnTo>
                <a:lnTo>
                  <a:pt x="5015" y="3020"/>
                </a:lnTo>
                <a:lnTo>
                  <a:pt x="4829" y="3039"/>
                </a:lnTo>
                <a:lnTo>
                  <a:pt x="4698" y="3039"/>
                </a:lnTo>
                <a:lnTo>
                  <a:pt x="4568" y="3020"/>
                </a:lnTo>
                <a:lnTo>
                  <a:pt x="4437" y="2983"/>
                </a:lnTo>
                <a:lnTo>
                  <a:pt x="4307" y="2946"/>
                </a:lnTo>
                <a:lnTo>
                  <a:pt x="4083" y="2834"/>
                </a:lnTo>
                <a:lnTo>
                  <a:pt x="3878" y="2703"/>
                </a:lnTo>
                <a:lnTo>
                  <a:pt x="3691" y="2517"/>
                </a:lnTo>
                <a:lnTo>
                  <a:pt x="3561" y="2312"/>
                </a:lnTo>
                <a:lnTo>
                  <a:pt x="3431" y="2088"/>
                </a:lnTo>
                <a:lnTo>
                  <a:pt x="3393" y="1976"/>
                </a:lnTo>
                <a:lnTo>
                  <a:pt x="3375" y="1846"/>
                </a:lnTo>
                <a:lnTo>
                  <a:pt x="3244" y="1846"/>
                </a:lnTo>
                <a:lnTo>
                  <a:pt x="3058" y="1864"/>
                </a:lnTo>
                <a:lnTo>
                  <a:pt x="2834" y="1902"/>
                </a:lnTo>
                <a:lnTo>
                  <a:pt x="2573" y="1976"/>
                </a:lnTo>
                <a:lnTo>
                  <a:pt x="2293" y="2107"/>
                </a:lnTo>
                <a:lnTo>
                  <a:pt x="2163" y="2181"/>
                </a:lnTo>
                <a:lnTo>
                  <a:pt x="2014" y="2275"/>
                </a:lnTo>
                <a:lnTo>
                  <a:pt x="1883" y="2386"/>
                </a:lnTo>
                <a:lnTo>
                  <a:pt x="1734" y="2517"/>
                </a:lnTo>
                <a:lnTo>
                  <a:pt x="1604" y="2666"/>
                </a:lnTo>
                <a:lnTo>
                  <a:pt x="1473" y="2852"/>
                </a:lnTo>
                <a:lnTo>
                  <a:pt x="1473" y="1846"/>
                </a:lnTo>
                <a:lnTo>
                  <a:pt x="1473" y="1734"/>
                </a:lnTo>
                <a:lnTo>
                  <a:pt x="1455" y="1622"/>
                </a:lnTo>
                <a:lnTo>
                  <a:pt x="1399" y="1417"/>
                </a:lnTo>
                <a:lnTo>
                  <a:pt x="1287" y="1231"/>
                </a:lnTo>
                <a:lnTo>
                  <a:pt x="1156" y="1063"/>
                </a:lnTo>
                <a:lnTo>
                  <a:pt x="989" y="932"/>
                </a:lnTo>
                <a:lnTo>
                  <a:pt x="802" y="821"/>
                </a:lnTo>
                <a:lnTo>
                  <a:pt x="597" y="765"/>
                </a:lnTo>
                <a:lnTo>
                  <a:pt x="485" y="746"/>
                </a:lnTo>
                <a:lnTo>
                  <a:pt x="374" y="7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97;p8"/>
          <p:cNvSpPr/>
          <p:nvPr/>
        </p:nvSpPr>
        <p:spPr>
          <a:xfrm>
            <a:off x="4091164" y="2035045"/>
            <a:ext cx="246132" cy="230648"/>
          </a:xfrm>
          <a:custGeom>
            <a:avLst/>
            <a:gdLst/>
            <a:ahLst/>
            <a:cxnLst/>
            <a:rect l="l" t="t" r="r" b="b"/>
            <a:pathLst>
              <a:path w="5929" h="5556" extrusionOk="0">
                <a:moveTo>
                  <a:pt x="4363" y="1287"/>
                </a:moveTo>
                <a:lnTo>
                  <a:pt x="4437" y="1305"/>
                </a:lnTo>
                <a:lnTo>
                  <a:pt x="4493" y="1343"/>
                </a:lnTo>
                <a:lnTo>
                  <a:pt x="4530" y="1398"/>
                </a:lnTo>
                <a:lnTo>
                  <a:pt x="4549" y="1473"/>
                </a:lnTo>
                <a:lnTo>
                  <a:pt x="4530" y="1548"/>
                </a:lnTo>
                <a:lnTo>
                  <a:pt x="4493" y="1603"/>
                </a:lnTo>
                <a:lnTo>
                  <a:pt x="4437" y="1641"/>
                </a:lnTo>
                <a:lnTo>
                  <a:pt x="4363" y="1659"/>
                </a:lnTo>
                <a:lnTo>
                  <a:pt x="4288" y="1641"/>
                </a:lnTo>
                <a:lnTo>
                  <a:pt x="4232" y="1603"/>
                </a:lnTo>
                <a:lnTo>
                  <a:pt x="4176" y="1548"/>
                </a:lnTo>
                <a:lnTo>
                  <a:pt x="4176" y="1473"/>
                </a:lnTo>
                <a:lnTo>
                  <a:pt x="4176" y="1398"/>
                </a:lnTo>
                <a:lnTo>
                  <a:pt x="4232" y="1343"/>
                </a:lnTo>
                <a:lnTo>
                  <a:pt x="4288" y="1305"/>
                </a:lnTo>
                <a:lnTo>
                  <a:pt x="4363" y="1287"/>
                </a:lnTo>
                <a:close/>
                <a:moveTo>
                  <a:pt x="5276" y="1287"/>
                </a:moveTo>
                <a:lnTo>
                  <a:pt x="5350" y="1305"/>
                </a:lnTo>
                <a:lnTo>
                  <a:pt x="5406" y="1343"/>
                </a:lnTo>
                <a:lnTo>
                  <a:pt x="5462" y="1398"/>
                </a:lnTo>
                <a:lnTo>
                  <a:pt x="5462" y="1473"/>
                </a:lnTo>
                <a:lnTo>
                  <a:pt x="5462" y="1548"/>
                </a:lnTo>
                <a:lnTo>
                  <a:pt x="5406" y="1603"/>
                </a:lnTo>
                <a:lnTo>
                  <a:pt x="5350" y="1641"/>
                </a:lnTo>
                <a:lnTo>
                  <a:pt x="5276" y="1659"/>
                </a:lnTo>
                <a:lnTo>
                  <a:pt x="5220" y="1641"/>
                </a:lnTo>
                <a:lnTo>
                  <a:pt x="5145" y="1603"/>
                </a:lnTo>
                <a:lnTo>
                  <a:pt x="5108" y="1548"/>
                </a:lnTo>
                <a:lnTo>
                  <a:pt x="5089" y="1473"/>
                </a:lnTo>
                <a:lnTo>
                  <a:pt x="5108" y="1398"/>
                </a:lnTo>
                <a:lnTo>
                  <a:pt x="5145" y="1343"/>
                </a:lnTo>
                <a:lnTo>
                  <a:pt x="5220" y="1305"/>
                </a:lnTo>
                <a:lnTo>
                  <a:pt x="5276" y="1287"/>
                </a:lnTo>
                <a:close/>
                <a:moveTo>
                  <a:pt x="3710" y="0"/>
                </a:moveTo>
                <a:lnTo>
                  <a:pt x="3710" y="1548"/>
                </a:lnTo>
                <a:lnTo>
                  <a:pt x="3729" y="1753"/>
                </a:lnTo>
                <a:lnTo>
                  <a:pt x="3785" y="1958"/>
                </a:lnTo>
                <a:lnTo>
                  <a:pt x="3897" y="2163"/>
                </a:lnTo>
                <a:lnTo>
                  <a:pt x="4027" y="2312"/>
                </a:lnTo>
                <a:lnTo>
                  <a:pt x="4176" y="2461"/>
                </a:lnTo>
                <a:lnTo>
                  <a:pt x="4363" y="2573"/>
                </a:lnTo>
                <a:lnTo>
                  <a:pt x="4568" y="2629"/>
                </a:lnTo>
                <a:lnTo>
                  <a:pt x="4679" y="2647"/>
                </a:lnTo>
                <a:lnTo>
                  <a:pt x="4791" y="2666"/>
                </a:lnTo>
                <a:lnTo>
                  <a:pt x="4903" y="2666"/>
                </a:lnTo>
                <a:lnTo>
                  <a:pt x="5015" y="2647"/>
                </a:lnTo>
                <a:lnTo>
                  <a:pt x="5127" y="2629"/>
                </a:lnTo>
                <a:lnTo>
                  <a:pt x="5239" y="2591"/>
                </a:lnTo>
                <a:lnTo>
                  <a:pt x="5425" y="2480"/>
                </a:lnTo>
                <a:lnTo>
                  <a:pt x="5593" y="2349"/>
                </a:lnTo>
                <a:lnTo>
                  <a:pt x="5742" y="2181"/>
                </a:lnTo>
                <a:lnTo>
                  <a:pt x="5854" y="1995"/>
                </a:lnTo>
                <a:lnTo>
                  <a:pt x="5891" y="1883"/>
                </a:lnTo>
                <a:lnTo>
                  <a:pt x="5910" y="1790"/>
                </a:lnTo>
                <a:lnTo>
                  <a:pt x="5928" y="1678"/>
                </a:lnTo>
                <a:lnTo>
                  <a:pt x="5928" y="1548"/>
                </a:lnTo>
                <a:lnTo>
                  <a:pt x="5928" y="0"/>
                </a:lnTo>
                <a:lnTo>
                  <a:pt x="5201" y="727"/>
                </a:lnTo>
                <a:lnTo>
                  <a:pt x="4456" y="727"/>
                </a:lnTo>
                <a:lnTo>
                  <a:pt x="3710" y="0"/>
                </a:lnTo>
                <a:close/>
                <a:moveTo>
                  <a:pt x="374" y="727"/>
                </a:moveTo>
                <a:lnTo>
                  <a:pt x="318" y="746"/>
                </a:lnTo>
                <a:lnTo>
                  <a:pt x="243" y="765"/>
                </a:lnTo>
                <a:lnTo>
                  <a:pt x="187" y="802"/>
                </a:lnTo>
                <a:lnTo>
                  <a:pt x="131" y="839"/>
                </a:lnTo>
                <a:lnTo>
                  <a:pt x="75" y="877"/>
                </a:lnTo>
                <a:lnTo>
                  <a:pt x="38" y="951"/>
                </a:lnTo>
                <a:lnTo>
                  <a:pt x="1" y="1007"/>
                </a:lnTo>
                <a:lnTo>
                  <a:pt x="1" y="1082"/>
                </a:lnTo>
                <a:lnTo>
                  <a:pt x="1" y="1156"/>
                </a:lnTo>
                <a:lnTo>
                  <a:pt x="19" y="1231"/>
                </a:lnTo>
                <a:lnTo>
                  <a:pt x="57" y="1305"/>
                </a:lnTo>
                <a:lnTo>
                  <a:pt x="94" y="1361"/>
                </a:lnTo>
                <a:lnTo>
                  <a:pt x="150" y="1417"/>
                </a:lnTo>
                <a:lnTo>
                  <a:pt x="206" y="1454"/>
                </a:lnTo>
                <a:lnTo>
                  <a:pt x="280" y="1473"/>
                </a:lnTo>
                <a:lnTo>
                  <a:pt x="355" y="1473"/>
                </a:lnTo>
                <a:lnTo>
                  <a:pt x="430" y="1492"/>
                </a:lnTo>
                <a:lnTo>
                  <a:pt x="504" y="1510"/>
                </a:lnTo>
                <a:lnTo>
                  <a:pt x="579" y="1548"/>
                </a:lnTo>
                <a:lnTo>
                  <a:pt x="635" y="1585"/>
                </a:lnTo>
                <a:lnTo>
                  <a:pt x="672" y="1641"/>
                </a:lnTo>
                <a:lnTo>
                  <a:pt x="709" y="1697"/>
                </a:lnTo>
                <a:lnTo>
                  <a:pt x="728" y="1771"/>
                </a:lnTo>
                <a:lnTo>
                  <a:pt x="746" y="1846"/>
                </a:lnTo>
                <a:lnTo>
                  <a:pt x="746" y="4828"/>
                </a:lnTo>
                <a:lnTo>
                  <a:pt x="746" y="4977"/>
                </a:lnTo>
                <a:lnTo>
                  <a:pt x="802" y="5108"/>
                </a:lnTo>
                <a:lnTo>
                  <a:pt x="858" y="5238"/>
                </a:lnTo>
                <a:lnTo>
                  <a:pt x="951" y="5350"/>
                </a:lnTo>
                <a:lnTo>
                  <a:pt x="1063" y="5443"/>
                </a:lnTo>
                <a:lnTo>
                  <a:pt x="1194" y="5499"/>
                </a:lnTo>
                <a:lnTo>
                  <a:pt x="1324" y="5555"/>
                </a:lnTo>
                <a:lnTo>
                  <a:pt x="3598" y="5555"/>
                </a:lnTo>
                <a:lnTo>
                  <a:pt x="3654" y="5499"/>
                </a:lnTo>
                <a:lnTo>
                  <a:pt x="3691" y="5443"/>
                </a:lnTo>
                <a:lnTo>
                  <a:pt x="3710" y="5369"/>
                </a:lnTo>
                <a:lnTo>
                  <a:pt x="3710" y="5182"/>
                </a:lnTo>
                <a:lnTo>
                  <a:pt x="3691" y="5108"/>
                </a:lnTo>
                <a:lnTo>
                  <a:pt x="3673" y="5052"/>
                </a:lnTo>
                <a:lnTo>
                  <a:pt x="3636" y="4977"/>
                </a:lnTo>
                <a:lnTo>
                  <a:pt x="3598" y="4921"/>
                </a:lnTo>
                <a:lnTo>
                  <a:pt x="3542" y="4884"/>
                </a:lnTo>
                <a:lnTo>
                  <a:pt x="3486" y="4847"/>
                </a:lnTo>
                <a:lnTo>
                  <a:pt x="3412" y="4828"/>
                </a:lnTo>
                <a:lnTo>
                  <a:pt x="2965" y="4828"/>
                </a:lnTo>
                <a:lnTo>
                  <a:pt x="4456" y="3710"/>
                </a:lnTo>
                <a:lnTo>
                  <a:pt x="4456" y="5369"/>
                </a:lnTo>
                <a:lnTo>
                  <a:pt x="4474" y="5443"/>
                </a:lnTo>
                <a:lnTo>
                  <a:pt x="4512" y="5499"/>
                </a:lnTo>
                <a:lnTo>
                  <a:pt x="4568" y="5555"/>
                </a:lnTo>
                <a:lnTo>
                  <a:pt x="5071" y="5555"/>
                </a:lnTo>
                <a:lnTo>
                  <a:pt x="5145" y="5499"/>
                </a:lnTo>
                <a:lnTo>
                  <a:pt x="5183" y="5443"/>
                </a:lnTo>
                <a:lnTo>
                  <a:pt x="5201" y="5369"/>
                </a:lnTo>
                <a:lnTo>
                  <a:pt x="5201" y="2983"/>
                </a:lnTo>
                <a:lnTo>
                  <a:pt x="5015" y="3020"/>
                </a:lnTo>
                <a:lnTo>
                  <a:pt x="4829" y="3039"/>
                </a:lnTo>
                <a:lnTo>
                  <a:pt x="4698" y="3039"/>
                </a:lnTo>
                <a:lnTo>
                  <a:pt x="4568" y="3020"/>
                </a:lnTo>
                <a:lnTo>
                  <a:pt x="4437" y="2983"/>
                </a:lnTo>
                <a:lnTo>
                  <a:pt x="4307" y="2946"/>
                </a:lnTo>
                <a:lnTo>
                  <a:pt x="4083" y="2834"/>
                </a:lnTo>
                <a:lnTo>
                  <a:pt x="3878" y="2703"/>
                </a:lnTo>
                <a:lnTo>
                  <a:pt x="3691" y="2517"/>
                </a:lnTo>
                <a:lnTo>
                  <a:pt x="3561" y="2312"/>
                </a:lnTo>
                <a:lnTo>
                  <a:pt x="3431" y="2088"/>
                </a:lnTo>
                <a:lnTo>
                  <a:pt x="3393" y="1976"/>
                </a:lnTo>
                <a:lnTo>
                  <a:pt x="3375" y="1846"/>
                </a:lnTo>
                <a:lnTo>
                  <a:pt x="3244" y="1846"/>
                </a:lnTo>
                <a:lnTo>
                  <a:pt x="3058" y="1864"/>
                </a:lnTo>
                <a:lnTo>
                  <a:pt x="2834" y="1902"/>
                </a:lnTo>
                <a:lnTo>
                  <a:pt x="2573" y="1976"/>
                </a:lnTo>
                <a:lnTo>
                  <a:pt x="2293" y="2107"/>
                </a:lnTo>
                <a:lnTo>
                  <a:pt x="2163" y="2181"/>
                </a:lnTo>
                <a:lnTo>
                  <a:pt x="2014" y="2275"/>
                </a:lnTo>
                <a:lnTo>
                  <a:pt x="1883" y="2386"/>
                </a:lnTo>
                <a:lnTo>
                  <a:pt x="1734" y="2517"/>
                </a:lnTo>
                <a:lnTo>
                  <a:pt x="1604" y="2666"/>
                </a:lnTo>
                <a:lnTo>
                  <a:pt x="1473" y="2852"/>
                </a:lnTo>
                <a:lnTo>
                  <a:pt x="1473" y="1846"/>
                </a:lnTo>
                <a:lnTo>
                  <a:pt x="1473" y="1734"/>
                </a:lnTo>
                <a:lnTo>
                  <a:pt x="1455" y="1622"/>
                </a:lnTo>
                <a:lnTo>
                  <a:pt x="1399" y="1417"/>
                </a:lnTo>
                <a:lnTo>
                  <a:pt x="1287" y="1231"/>
                </a:lnTo>
                <a:lnTo>
                  <a:pt x="1156" y="1063"/>
                </a:lnTo>
                <a:lnTo>
                  <a:pt x="989" y="932"/>
                </a:lnTo>
                <a:lnTo>
                  <a:pt x="802" y="821"/>
                </a:lnTo>
                <a:lnTo>
                  <a:pt x="597" y="765"/>
                </a:lnTo>
                <a:lnTo>
                  <a:pt x="485" y="746"/>
                </a:lnTo>
                <a:lnTo>
                  <a:pt x="374" y="7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45;p7"/>
          <p:cNvSpPr/>
          <p:nvPr/>
        </p:nvSpPr>
        <p:spPr>
          <a:xfrm>
            <a:off x="811921" y="2076368"/>
            <a:ext cx="203323" cy="135722"/>
          </a:xfrm>
          <a:custGeom>
            <a:avLst/>
            <a:gdLst/>
            <a:ahLst/>
            <a:cxnLst/>
            <a:rect l="l" t="t" r="r" b="b"/>
            <a:pathLst>
              <a:path w="6674" h="4455" extrusionOk="0">
                <a:moveTo>
                  <a:pt x="1100" y="0"/>
                </a:moveTo>
                <a:lnTo>
                  <a:pt x="1025" y="19"/>
                </a:lnTo>
                <a:lnTo>
                  <a:pt x="951" y="37"/>
                </a:lnTo>
                <a:lnTo>
                  <a:pt x="895" y="75"/>
                </a:lnTo>
                <a:lnTo>
                  <a:pt x="820" y="112"/>
                </a:lnTo>
                <a:lnTo>
                  <a:pt x="671" y="205"/>
                </a:lnTo>
                <a:lnTo>
                  <a:pt x="522" y="280"/>
                </a:lnTo>
                <a:lnTo>
                  <a:pt x="336" y="336"/>
                </a:lnTo>
                <a:lnTo>
                  <a:pt x="149" y="373"/>
                </a:lnTo>
                <a:lnTo>
                  <a:pt x="93" y="391"/>
                </a:lnTo>
                <a:lnTo>
                  <a:pt x="38" y="429"/>
                </a:lnTo>
                <a:lnTo>
                  <a:pt x="0" y="485"/>
                </a:lnTo>
                <a:lnTo>
                  <a:pt x="0" y="559"/>
                </a:lnTo>
                <a:lnTo>
                  <a:pt x="0" y="932"/>
                </a:lnTo>
                <a:lnTo>
                  <a:pt x="19" y="1007"/>
                </a:lnTo>
                <a:lnTo>
                  <a:pt x="56" y="1062"/>
                </a:lnTo>
                <a:lnTo>
                  <a:pt x="112" y="1100"/>
                </a:lnTo>
                <a:lnTo>
                  <a:pt x="187" y="1118"/>
                </a:lnTo>
                <a:lnTo>
                  <a:pt x="429" y="1081"/>
                </a:lnTo>
                <a:lnTo>
                  <a:pt x="671" y="1025"/>
                </a:lnTo>
                <a:lnTo>
                  <a:pt x="895" y="932"/>
                </a:lnTo>
                <a:lnTo>
                  <a:pt x="1119" y="820"/>
                </a:lnTo>
                <a:lnTo>
                  <a:pt x="1230" y="895"/>
                </a:lnTo>
                <a:lnTo>
                  <a:pt x="1361" y="951"/>
                </a:lnTo>
                <a:lnTo>
                  <a:pt x="1641" y="1044"/>
                </a:lnTo>
                <a:lnTo>
                  <a:pt x="1939" y="1100"/>
                </a:lnTo>
                <a:lnTo>
                  <a:pt x="2237" y="1118"/>
                </a:lnTo>
                <a:lnTo>
                  <a:pt x="2535" y="1100"/>
                </a:lnTo>
                <a:lnTo>
                  <a:pt x="2815" y="1044"/>
                </a:lnTo>
                <a:lnTo>
                  <a:pt x="3094" y="951"/>
                </a:lnTo>
                <a:lnTo>
                  <a:pt x="3337" y="820"/>
                </a:lnTo>
                <a:lnTo>
                  <a:pt x="3467" y="895"/>
                </a:lnTo>
                <a:lnTo>
                  <a:pt x="3598" y="951"/>
                </a:lnTo>
                <a:lnTo>
                  <a:pt x="3877" y="1044"/>
                </a:lnTo>
                <a:lnTo>
                  <a:pt x="4157" y="1100"/>
                </a:lnTo>
                <a:lnTo>
                  <a:pt x="4455" y="1118"/>
                </a:lnTo>
                <a:lnTo>
                  <a:pt x="4753" y="1100"/>
                </a:lnTo>
                <a:lnTo>
                  <a:pt x="5052" y="1044"/>
                </a:lnTo>
                <a:lnTo>
                  <a:pt x="5313" y="951"/>
                </a:lnTo>
                <a:lnTo>
                  <a:pt x="5574" y="820"/>
                </a:lnTo>
                <a:lnTo>
                  <a:pt x="5779" y="932"/>
                </a:lnTo>
                <a:lnTo>
                  <a:pt x="6002" y="1025"/>
                </a:lnTo>
                <a:lnTo>
                  <a:pt x="6245" y="1081"/>
                </a:lnTo>
                <a:lnTo>
                  <a:pt x="6487" y="1118"/>
                </a:lnTo>
                <a:lnTo>
                  <a:pt x="6561" y="1100"/>
                </a:lnTo>
                <a:lnTo>
                  <a:pt x="6617" y="1062"/>
                </a:lnTo>
                <a:lnTo>
                  <a:pt x="6655" y="1007"/>
                </a:lnTo>
                <a:lnTo>
                  <a:pt x="6673" y="932"/>
                </a:lnTo>
                <a:lnTo>
                  <a:pt x="6673" y="559"/>
                </a:lnTo>
                <a:lnTo>
                  <a:pt x="6673" y="503"/>
                </a:lnTo>
                <a:lnTo>
                  <a:pt x="6636" y="447"/>
                </a:lnTo>
                <a:lnTo>
                  <a:pt x="6580" y="391"/>
                </a:lnTo>
                <a:lnTo>
                  <a:pt x="6524" y="373"/>
                </a:lnTo>
                <a:lnTo>
                  <a:pt x="6338" y="336"/>
                </a:lnTo>
                <a:lnTo>
                  <a:pt x="6151" y="280"/>
                </a:lnTo>
                <a:lnTo>
                  <a:pt x="6002" y="205"/>
                </a:lnTo>
                <a:lnTo>
                  <a:pt x="5853" y="112"/>
                </a:lnTo>
                <a:lnTo>
                  <a:pt x="5779" y="75"/>
                </a:lnTo>
                <a:lnTo>
                  <a:pt x="5723" y="37"/>
                </a:lnTo>
                <a:lnTo>
                  <a:pt x="5648" y="19"/>
                </a:lnTo>
                <a:lnTo>
                  <a:pt x="5499" y="19"/>
                </a:lnTo>
                <a:lnTo>
                  <a:pt x="5424" y="37"/>
                </a:lnTo>
                <a:lnTo>
                  <a:pt x="5350" y="75"/>
                </a:lnTo>
                <a:lnTo>
                  <a:pt x="5294" y="112"/>
                </a:lnTo>
                <a:lnTo>
                  <a:pt x="5201" y="168"/>
                </a:lnTo>
                <a:lnTo>
                  <a:pt x="5108" y="224"/>
                </a:lnTo>
                <a:lnTo>
                  <a:pt x="4903" y="298"/>
                </a:lnTo>
                <a:lnTo>
                  <a:pt x="4679" y="354"/>
                </a:lnTo>
                <a:lnTo>
                  <a:pt x="4437" y="373"/>
                </a:lnTo>
                <a:lnTo>
                  <a:pt x="4213" y="354"/>
                </a:lnTo>
                <a:lnTo>
                  <a:pt x="3989" y="298"/>
                </a:lnTo>
                <a:lnTo>
                  <a:pt x="3784" y="205"/>
                </a:lnTo>
                <a:lnTo>
                  <a:pt x="3691" y="149"/>
                </a:lnTo>
                <a:lnTo>
                  <a:pt x="3598" y="93"/>
                </a:lnTo>
                <a:lnTo>
                  <a:pt x="3542" y="56"/>
                </a:lnTo>
                <a:lnTo>
                  <a:pt x="3467" y="19"/>
                </a:lnTo>
                <a:lnTo>
                  <a:pt x="3393" y="0"/>
                </a:lnTo>
                <a:lnTo>
                  <a:pt x="3337" y="0"/>
                </a:lnTo>
                <a:lnTo>
                  <a:pt x="3262" y="19"/>
                </a:lnTo>
                <a:lnTo>
                  <a:pt x="3188" y="37"/>
                </a:lnTo>
                <a:lnTo>
                  <a:pt x="3113" y="75"/>
                </a:lnTo>
                <a:lnTo>
                  <a:pt x="3057" y="112"/>
                </a:lnTo>
                <a:lnTo>
                  <a:pt x="2871" y="224"/>
                </a:lnTo>
                <a:lnTo>
                  <a:pt x="2666" y="317"/>
                </a:lnTo>
                <a:lnTo>
                  <a:pt x="2442" y="354"/>
                </a:lnTo>
                <a:lnTo>
                  <a:pt x="2218" y="373"/>
                </a:lnTo>
                <a:lnTo>
                  <a:pt x="1976" y="354"/>
                </a:lnTo>
                <a:lnTo>
                  <a:pt x="1752" y="298"/>
                </a:lnTo>
                <a:lnTo>
                  <a:pt x="1547" y="205"/>
                </a:lnTo>
                <a:lnTo>
                  <a:pt x="1454" y="149"/>
                </a:lnTo>
                <a:lnTo>
                  <a:pt x="1380" y="93"/>
                </a:lnTo>
                <a:lnTo>
                  <a:pt x="1305" y="56"/>
                </a:lnTo>
                <a:lnTo>
                  <a:pt x="1249" y="19"/>
                </a:lnTo>
                <a:lnTo>
                  <a:pt x="1175" y="19"/>
                </a:lnTo>
                <a:lnTo>
                  <a:pt x="1100" y="0"/>
                </a:lnTo>
                <a:close/>
                <a:moveTo>
                  <a:pt x="1100" y="1678"/>
                </a:moveTo>
                <a:lnTo>
                  <a:pt x="1025" y="1696"/>
                </a:lnTo>
                <a:lnTo>
                  <a:pt x="951" y="1715"/>
                </a:lnTo>
                <a:lnTo>
                  <a:pt x="895" y="1752"/>
                </a:lnTo>
                <a:lnTo>
                  <a:pt x="820" y="1789"/>
                </a:lnTo>
                <a:lnTo>
                  <a:pt x="671" y="1883"/>
                </a:lnTo>
                <a:lnTo>
                  <a:pt x="522" y="1957"/>
                </a:lnTo>
                <a:lnTo>
                  <a:pt x="336" y="2013"/>
                </a:lnTo>
                <a:lnTo>
                  <a:pt x="149" y="2050"/>
                </a:lnTo>
                <a:lnTo>
                  <a:pt x="93" y="2069"/>
                </a:lnTo>
                <a:lnTo>
                  <a:pt x="38" y="2106"/>
                </a:lnTo>
                <a:lnTo>
                  <a:pt x="0" y="2162"/>
                </a:lnTo>
                <a:lnTo>
                  <a:pt x="0" y="2237"/>
                </a:lnTo>
                <a:lnTo>
                  <a:pt x="0" y="2610"/>
                </a:lnTo>
                <a:lnTo>
                  <a:pt x="19" y="2684"/>
                </a:lnTo>
                <a:lnTo>
                  <a:pt x="56" y="2740"/>
                </a:lnTo>
                <a:lnTo>
                  <a:pt x="112" y="2777"/>
                </a:lnTo>
                <a:lnTo>
                  <a:pt x="187" y="2796"/>
                </a:lnTo>
                <a:lnTo>
                  <a:pt x="429" y="2759"/>
                </a:lnTo>
                <a:lnTo>
                  <a:pt x="671" y="2684"/>
                </a:lnTo>
                <a:lnTo>
                  <a:pt x="895" y="2610"/>
                </a:lnTo>
                <a:lnTo>
                  <a:pt x="1119" y="2479"/>
                </a:lnTo>
                <a:lnTo>
                  <a:pt x="1230" y="2554"/>
                </a:lnTo>
                <a:lnTo>
                  <a:pt x="1361" y="2610"/>
                </a:lnTo>
                <a:lnTo>
                  <a:pt x="1641" y="2721"/>
                </a:lnTo>
                <a:lnTo>
                  <a:pt x="1939" y="2759"/>
                </a:lnTo>
                <a:lnTo>
                  <a:pt x="2237" y="2777"/>
                </a:lnTo>
                <a:lnTo>
                  <a:pt x="2535" y="2759"/>
                </a:lnTo>
                <a:lnTo>
                  <a:pt x="2815" y="2703"/>
                </a:lnTo>
                <a:lnTo>
                  <a:pt x="3094" y="2610"/>
                </a:lnTo>
                <a:lnTo>
                  <a:pt x="3337" y="2479"/>
                </a:lnTo>
                <a:lnTo>
                  <a:pt x="3467" y="2554"/>
                </a:lnTo>
                <a:lnTo>
                  <a:pt x="3598" y="2610"/>
                </a:lnTo>
                <a:lnTo>
                  <a:pt x="3877" y="2721"/>
                </a:lnTo>
                <a:lnTo>
                  <a:pt x="4157" y="2759"/>
                </a:lnTo>
                <a:lnTo>
                  <a:pt x="4455" y="2777"/>
                </a:lnTo>
                <a:lnTo>
                  <a:pt x="4753" y="2759"/>
                </a:lnTo>
                <a:lnTo>
                  <a:pt x="5052" y="2703"/>
                </a:lnTo>
                <a:lnTo>
                  <a:pt x="5313" y="2610"/>
                </a:lnTo>
                <a:lnTo>
                  <a:pt x="5574" y="2479"/>
                </a:lnTo>
                <a:lnTo>
                  <a:pt x="5779" y="2591"/>
                </a:lnTo>
                <a:lnTo>
                  <a:pt x="6002" y="2684"/>
                </a:lnTo>
                <a:lnTo>
                  <a:pt x="6245" y="2759"/>
                </a:lnTo>
                <a:lnTo>
                  <a:pt x="6487" y="2777"/>
                </a:lnTo>
                <a:lnTo>
                  <a:pt x="6561" y="2777"/>
                </a:lnTo>
                <a:lnTo>
                  <a:pt x="6617" y="2740"/>
                </a:lnTo>
                <a:lnTo>
                  <a:pt x="6655" y="2684"/>
                </a:lnTo>
                <a:lnTo>
                  <a:pt x="6673" y="2610"/>
                </a:lnTo>
                <a:lnTo>
                  <a:pt x="6673" y="2237"/>
                </a:lnTo>
                <a:lnTo>
                  <a:pt x="6673" y="2162"/>
                </a:lnTo>
                <a:lnTo>
                  <a:pt x="6636" y="2106"/>
                </a:lnTo>
                <a:lnTo>
                  <a:pt x="6580" y="2069"/>
                </a:lnTo>
                <a:lnTo>
                  <a:pt x="6524" y="2050"/>
                </a:lnTo>
                <a:lnTo>
                  <a:pt x="6338" y="2013"/>
                </a:lnTo>
                <a:lnTo>
                  <a:pt x="6151" y="1957"/>
                </a:lnTo>
                <a:lnTo>
                  <a:pt x="6002" y="1883"/>
                </a:lnTo>
                <a:lnTo>
                  <a:pt x="5853" y="1771"/>
                </a:lnTo>
                <a:lnTo>
                  <a:pt x="5779" y="1734"/>
                </a:lnTo>
                <a:lnTo>
                  <a:pt x="5723" y="1715"/>
                </a:lnTo>
                <a:lnTo>
                  <a:pt x="5648" y="1696"/>
                </a:lnTo>
                <a:lnTo>
                  <a:pt x="5574" y="1678"/>
                </a:lnTo>
                <a:lnTo>
                  <a:pt x="5499" y="1696"/>
                </a:lnTo>
                <a:lnTo>
                  <a:pt x="5424" y="1715"/>
                </a:lnTo>
                <a:lnTo>
                  <a:pt x="5350" y="1734"/>
                </a:lnTo>
                <a:lnTo>
                  <a:pt x="5294" y="1771"/>
                </a:lnTo>
                <a:lnTo>
                  <a:pt x="5201" y="1845"/>
                </a:lnTo>
                <a:lnTo>
                  <a:pt x="5108" y="1901"/>
                </a:lnTo>
                <a:lnTo>
                  <a:pt x="4903" y="1976"/>
                </a:lnTo>
                <a:lnTo>
                  <a:pt x="4679" y="2032"/>
                </a:lnTo>
                <a:lnTo>
                  <a:pt x="4437" y="2050"/>
                </a:lnTo>
                <a:lnTo>
                  <a:pt x="4213" y="2032"/>
                </a:lnTo>
                <a:lnTo>
                  <a:pt x="3989" y="1976"/>
                </a:lnTo>
                <a:lnTo>
                  <a:pt x="3784" y="1883"/>
                </a:lnTo>
                <a:lnTo>
                  <a:pt x="3691" y="1827"/>
                </a:lnTo>
                <a:lnTo>
                  <a:pt x="3598" y="1771"/>
                </a:lnTo>
                <a:lnTo>
                  <a:pt x="3542" y="1715"/>
                </a:lnTo>
                <a:lnTo>
                  <a:pt x="3467" y="1696"/>
                </a:lnTo>
                <a:lnTo>
                  <a:pt x="3393" y="1678"/>
                </a:lnTo>
                <a:lnTo>
                  <a:pt x="3262" y="1678"/>
                </a:lnTo>
                <a:lnTo>
                  <a:pt x="3188" y="1715"/>
                </a:lnTo>
                <a:lnTo>
                  <a:pt x="3113" y="1734"/>
                </a:lnTo>
                <a:lnTo>
                  <a:pt x="3057" y="1789"/>
                </a:lnTo>
                <a:lnTo>
                  <a:pt x="2871" y="1901"/>
                </a:lnTo>
                <a:lnTo>
                  <a:pt x="2666" y="1976"/>
                </a:lnTo>
                <a:lnTo>
                  <a:pt x="2442" y="2032"/>
                </a:lnTo>
                <a:lnTo>
                  <a:pt x="2218" y="2050"/>
                </a:lnTo>
                <a:lnTo>
                  <a:pt x="1976" y="2032"/>
                </a:lnTo>
                <a:lnTo>
                  <a:pt x="1752" y="1976"/>
                </a:lnTo>
                <a:lnTo>
                  <a:pt x="1547" y="1883"/>
                </a:lnTo>
                <a:lnTo>
                  <a:pt x="1454" y="1827"/>
                </a:lnTo>
                <a:lnTo>
                  <a:pt x="1380" y="1771"/>
                </a:lnTo>
                <a:lnTo>
                  <a:pt x="1305" y="1715"/>
                </a:lnTo>
                <a:lnTo>
                  <a:pt x="1249" y="1696"/>
                </a:lnTo>
                <a:lnTo>
                  <a:pt x="1175" y="1678"/>
                </a:lnTo>
                <a:close/>
                <a:moveTo>
                  <a:pt x="1025" y="3355"/>
                </a:moveTo>
                <a:lnTo>
                  <a:pt x="951" y="3374"/>
                </a:lnTo>
                <a:lnTo>
                  <a:pt x="895" y="3411"/>
                </a:lnTo>
                <a:lnTo>
                  <a:pt x="820" y="3448"/>
                </a:lnTo>
                <a:lnTo>
                  <a:pt x="671" y="3560"/>
                </a:lnTo>
                <a:lnTo>
                  <a:pt x="522" y="3635"/>
                </a:lnTo>
                <a:lnTo>
                  <a:pt x="336" y="3691"/>
                </a:lnTo>
                <a:lnTo>
                  <a:pt x="149" y="3709"/>
                </a:lnTo>
                <a:lnTo>
                  <a:pt x="93" y="3728"/>
                </a:lnTo>
                <a:lnTo>
                  <a:pt x="38" y="3784"/>
                </a:lnTo>
                <a:lnTo>
                  <a:pt x="0" y="3840"/>
                </a:lnTo>
                <a:lnTo>
                  <a:pt x="0" y="3896"/>
                </a:lnTo>
                <a:lnTo>
                  <a:pt x="0" y="4269"/>
                </a:lnTo>
                <a:lnTo>
                  <a:pt x="19" y="4343"/>
                </a:lnTo>
                <a:lnTo>
                  <a:pt x="56" y="4418"/>
                </a:lnTo>
                <a:lnTo>
                  <a:pt x="112" y="4455"/>
                </a:lnTo>
                <a:lnTo>
                  <a:pt x="187" y="4455"/>
                </a:lnTo>
                <a:lnTo>
                  <a:pt x="429" y="4418"/>
                </a:lnTo>
                <a:lnTo>
                  <a:pt x="671" y="4362"/>
                </a:lnTo>
                <a:lnTo>
                  <a:pt x="895" y="4269"/>
                </a:lnTo>
                <a:lnTo>
                  <a:pt x="1119" y="4157"/>
                </a:lnTo>
                <a:lnTo>
                  <a:pt x="1230" y="4231"/>
                </a:lnTo>
                <a:lnTo>
                  <a:pt x="1361" y="4287"/>
                </a:lnTo>
                <a:lnTo>
                  <a:pt x="1641" y="4380"/>
                </a:lnTo>
                <a:lnTo>
                  <a:pt x="1939" y="4436"/>
                </a:lnTo>
                <a:lnTo>
                  <a:pt x="2237" y="4455"/>
                </a:lnTo>
                <a:lnTo>
                  <a:pt x="2535" y="4436"/>
                </a:lnTo>
                <a:lnTo>
                  <a:pt x="2815" y="4380"/>
                </a:lnTo>
                <a:lnTo>
                  <a:pt x="3094" y="4287"/>
                </a:lnTo>
                <a:lnTo>
                  <a:pt x="3337" y="4157"/>
                </a:lnTo>
                <a:lnTo>
                  <a:pt x="3467" y="4231"/>
                </a:lnTo>
                <a:lnTo>
                  <a:pt x="3598" y="4287"/>
                </a:lnTo>
                <a:lnTo>
                  <a:pt x="3877" y="4380"/>
                </a:lnTo>
                <a:lnTo>
                  <a:pt x="4157" y="4436"/>
                </a:lnTo>
                <a:lnTo>
                  <a:pt x="4455" y="4455"/>
                </a:lnTo>
                <a:lnTo>
                  <a:pt x="4753" y="4436"/>
                </a:lnTo>
                <a:lnTo>
                  <a:pt x="5052" y="4380"/>
                </a:lnTo>
                <a:lnTo>
                  <a:pt x="5313" y="4287"/>
                </a:lnTo>
                <a:lnTo>
                  <a:pt x="5574" y="4157"/>
                </a:lnTo>
                <a:lnTo>
                  <a:pt x="5779" y="4269"/>
                </a:lnTo>
                <a:lnTo>
                  <a:pt x="6002" y="4362"/>
                </a:lnTo>
                <a:lnTo>
                  <a:pt x="6245" y="4418"/>
                </a:lnTo>
                <a:lnTo>
                  <a:pt x="6487" y="4455"/>
                </a:lnTo>
                <a:lnTo>
                  <a:pt x="6561" y="4455"/>
                </a:lnTo>
                <a:lnTo>
                  <a:pt x="6617" y="4399"/>
                </a:lnTo>
                <a:lnTo>
                  <a:pt x="6655" y="4343"/>
                </a:lnTo>
                <a:lnTo>
                  <a:pt x="6673" y="4269"/>
                </a:lnTo>
                <a:lnTo>
                  <a:pt x="6673" y="3896"/>
                </a:lnTo>
                <a:lnTo>
                  <a:pt x="6673" y="3840"/>
                </a:lnTo>
                <a:lnTo>
                  <a:pt x="6636" y="3784"/>
                </a:lnTo>
                <a:lnTo>
                  <a:pt x="6580" y="3728"/>
                </a:lnTo>
                <a:lnTo>
                  <a:pt x="6524" y="3709"/>
                </a:lnTo>
                <a:lnTo>
                  <a:pt x="6338" y="3691"/>
                </a:lnTo>
                <a:lnTo>
                  <a:pt x="6151" y="3635"/>
                </a:lnTo>
                <a:lnTo>
                  <a:pt x="6002" y="3542"/>
                </a:lnTo>
                <a:lnTo>
                  <a:pt x="5853" y="3448"/>
                </a:lnTo>
                <a:lnTo>
                  <a:pt x="5779" y="3411"/>
                </a:lnTo>
                <a:lnTo>
                  <a:pt x="5723" y="3374"/>
                </a:lnTo>
                <a:lnTo>
                  <a:pt x="5648" y="3355"/>
                </a:lnTo>
                <a:lnTo>
                  <a:pt x="5499" y="3355"/>
                </a:lnTo>
                <a:lnTo>
                  <a:pt x="5424" y="3374"/>
                </a:lnTo>
                <a:lnTo>
                  <a:pt x="5350" y="3411"/>
                </a:lnTo>
                <a:lnTo>
                  <a:pt x="5294" y="3448"/>
                </a:lnTo>
                <a:lnTo>
                  <a:pt x="5201" y="3504"/>
                </a:lnTo>
                <a:lnTo>
                  <a:pt x="5108" y="3560"/>
                </a:lnTo>
                <a:lnTo>
                  <a:pt x="4903" y="3653"/>
                </a:lnTo>
                <a:lnTo>
                  <a:pt x="4679" y="3691"/>
                </a:lnTo>
                <a:lnTo>
                  <a:pt x="4437" y="3709"/>
                </a:lnTo>
                <a:lnTo>
                  <a:pt x="4213" y="3691"/>
                </a:lnTo>
                <a:lnTo>
                  <a:pt x="3989" y="3635"/>
                </a:lnTo>
                <a:lnTo>
                  <a:pt x="3784" y="3560"/>
                </a:lnTo>
                <a:lnTo>
                  <a:pt x="3691" y="3504"/>
                </a:lnTo>
                <a:lnTo>
                  <a:pt x="3598" y="3430"/>
                </a:lnTo>
                <a:lnTo>
                  <a:pt x="3542" y="3392"/>
                </a:lnTo>
                <a:lnTo>
                  <a:pt x="3467" y="3355"/>
                </a:lnTo>
                <a:lnTo>
                  <a:pt x="3262" y="3355"/>
                </a:lnTo>
                <a:lnTo>
                  <a:pt x="3188" y="3374"/>
                </a:lnTo>
                <a:lnTo>
                  <a:pt x="3113" y="3411"/>
                </a:lnTo>
                <a:lnTo>
                  <a:pt x="3057" y="3448"/>
                </a:lnTo>
                <a:lnTo>
                  <a:pt x="2871" y="3560"/>
                </a:lnTo>
                <a:lnTo>
                  <a:pt x="2666" y="3653"/>
                </a:lnTo>
                <a:lnTo>
                  <a:pt x="2442" y="3691"/>
                </a:lnTo>
                <a:lnTo>
                  <a:pt x="2218" y="3709"/>
                </a:lnTo>
                <a:lnTo>
                  <a:pt x="1976" y="3691"/>
                </a:lnTo>
                <a:lnTo>
                  <a:pt x="1752" y="3635"/>
                </a:lnTo>
                <a:lnTo>
                  <a:pt x="1547" y="3560"/>
                </a:lnTo>
                <a:lnTo>
                  <a:pt x="1454" y="3504"/>
                </a:lnTo>
                <a:lnTo>
                  <a:pt x="1380" y="3430"/>
                </a:lnTo>
                <a:lnTo>
                  <a:pt x="1305" y="3392"/>
                </a:lnTo>
                <a:lnTo>
                  <a:pt x="1249" y="3374"/>
                </a:lnTo>
                <a:lnTo>
                  <a:pt x="1175" y="33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94;p7"/>
          <p:cNvGrpSpPr/>
          <p:nvPr/>
        </p:nvGrpSpPr>
        <p:grpSpPr>
          <a:xfrm>
            <a:off x="3410563" y="2015907"/>
            <a:ext cx="298364" cy="298412"/>
            <a:chOff x="6578700" y="3828325"/>
            <a:chExt cx="161975" cy="162000"/>
          </a:xfrm>
          <a:solidFill>
            <a:schemeClr val="bg1"/>
          </a:solidFill>
        </p:grpSpPr>
        <p:sp>
          <p:nvSpPr>
            <p:cNvPr id="67" name="Google Shape;95;p7"/>
            <p:cNvSpPr/>
            <p:nvPr/>
          </p:nvSpPr>
          <p:spPr>
            <a:xfrm>
              <a:off x="6622525" y="3874050"/>
              <a:ext cx="73375" cy="73400"/>
            </a:xfrm>
            <a:custGeom>
              <a:avLst/>
              <a:gdLst/>
              <a:ahLst/>
              <a:cxnLst/>
              <a:rect l="l" t="t" r="r" b="b"/>
              <a:pathLst>
                <a:path w="2935" h="2936" fill="none" extrusionOk="0">
                  <a:moveTo>
                    <a:pt x="1487" y="1"/>
                  </a:moveTo>
                  <a:lnTo>
                    <a:pt x="1487" y="1"/>
                  </a:lnTo>
                  <a:lnTo>
                    <a:pt x="1791" y="39"/>
                  </a:lnTo>
                  <a:lnTo>
                    <a:pt x="2058" y="115"/>
                  </a:lnTo>
                  <a:lnTo>
                    <a:pt x="2287" y="268"/>
                  </a:lnTo>
                  <a:lnTo>
                    <a:pt x="2515" y="420"/>
                  </a:lnTo>
                  <a:lnTo>
                    <a:pt x="2706" y="649"/>
                  </a:lnTo>
                  <a:lnTo>
                    <a:pt x="2820" y="915"/>
                  </a:lnTo>
                  <a:lnTo>
                    <a:pt x="2935" y="1182"/>
                  </a:lnTo>
                  <a:lnTo>
                    <a:pt x="2935" y="1487"/>
                  </a:lnTo>
                  <a:lnTo>
                    <a:pt x="2935" y="1487"/>
                  </a:lnTo>
                  <a:lnTo>
                    <a:pt x="2935" y="1754"/>
                  </a:lnTo>
                  <a:lnTo>
                    <a:pt x="2820" y="2059"/>
                  </a:lnTo>
                  <a:lnTo>
                    <a:pt x="2706" y="2287"/>
                  </a:lnTo>
                  <a:lnTo>
                    <a:pt x="2515" y="2516"/>
                  </a:lnTo>
                  <a:lnTo>
                    <a:pt x="2287" y="2707"/>
                  </a:lnTo>
                  <a:lnTo>
                    <a:pt x="2058" y="2821"/>
                  </a:lnTo>
                  <a:lnTo>
                    <a:pt x="1791" y="2897"/>
                  </a:lnTo>
                  <a:lnTo>
                    <a:pt x="1487" y="2935"/>
                  </a:lnTo>
                  <a:lnTo>
                    <a:pt x="1487" y="2935"/>
                  </a:lnTo>
                  <a:lnTo>
                    <a:pt x="1182" y="2897"/>
                  </a:lnTo>
                  <a:lnTo>
                    <a:pt x="915" y="2821"/>
                  </a:lnTo>
                  <a:lnTo>
                    <a:pt x="648" y="2707"/>
                  </a:lnTo>
                  <a:lnTo>
                    <a:pt x="458" y="2516"/>
                  </a:lnTo>
                  <a:lnTo>
                    <a:pt x="267" y="2287"/>
                  </a:lnTo>
                  <a:lnTo>
                    <a:pt x="115" y="2059"/>
                  </a:lnTo>
                  <a:lnTo>
                    <a:pt x="38" y="1754"/>
                  </a:lnTo>
                  <a:lnTo>
                    <a:pt x="0" y="1487"/>
                  </a:lnTo>
                  <a:lnTo>
                    <a:pt x="0" y="1487"/>
                  </a:lnTo>
                  <a:lnTo>
                    <a:pt x="38" y="1182"/>
                  </a:lnTo>
                  <a:lnTo>
                    <a:pt x="115" y="915"/>
                  </a:lnTo>
                  <a:lnTo>
                    <a:pt x="267" y="649"/>
                  </a:lnTo>
                  <a:lnTo>
                    <a:pt x="458" y="420"/>
                  </a:lnTo>
                  <a:lnTo>
                    <a:pt x="648" y="268"/>
                  </a:lnTo>
                  <a:lnTo>
                    <a:pt x="915" y="115"/>
                  </a:lnTo>
                  <a:lnTo>
                    <a:pt x="1182" y="39"/>
                  </a:lnTo>
                  <a:lnTo>
                    <a:pt x="1487" y="1"/>
                  </a:lnTo>
                  <a:lnTo>
                    <a:pt x="1487" y="1"/>
                  </a:lnTo>
                  <a:close/>
                </a:path>
              </a:pathLst>
            </a:custGeom>
            <a:grpFill/>
            <a:ln w="1905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6;p7"/>
            <p:cNvSpPr/>
            <p:nvPr/>
          </p:nvSpPr>
          <p:spPr>
            <a:xfrm>
              <a:off x="6659675" y="3828325"/>
              <a:ext cx="25" cy="15275"/>
            </a:xfrm>
            <a:custGeom>
              <a:avLst/>
              <a:gdLst/>
              <a:ahLst/>
              <a:cxnLst/>
              <a:rect l="l" t="t" r="r" b="b"/>
              <a:pathLst>
                <a:path w="1" h="611" fill="none" extrusionOk="0">
                  <a:moveTo>
                    <a:pt x="1" y="1"/>
                  </a:moveTo>
                  <a:lnTo>
                    <a:pt x="1" y="610"/>
                  </a:lnTo>
                </a:path>
              </a:pathLst>
            </a:custGeom>
            <a:grpFill/>
            <a:ln w="1905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7;p7"/>
            <p:cNvSpPr/>
            <p:nvPr/>
          </p:nvSpPr>
          <p:spPr>
            <a:xfrm>
              <a:off x="6659675" y="3976000"/>
              <a:ext cx="25" cy="14325"/>
            </a:xfrm>
            <a:custGeom>
              <a:avLst/>
              <a:gdLst/>
              <a:ahLst/>
              <a:cxnLst/>
              <a:rect l="l" t="t" r="r" b="b"/>
              <a:pathLst>
                <a:path w="1" h="573" fill="none" extrusionOk="0">
                  <a:moveTo>
                    <a:pt x="1" y="1"/>
                  </a:moveTo>
                  <a:lnTo>
                    <a:pt x="1" y="572"/>
                  </a:lnTo>
                </a:path>
              </a:pathLst>
            </a:custGeom>
            <a:grpFill/>
            <a:ln w="1905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8;p7"/>
            <p:cNvSpPr/>
            <p:nvPr/>
          </p:nvSpPr>
          <p:spPr>
            <a:xfrm>
              <a:off x="6602500" y="3854050"/>
              <a:ext cx="10525" cy="9550"/>
            </a:xfrm>
            <a:custGeom>
              <a:avLst/>
              <a:gdLst/>
              <a:ahLst/>
              <a:cxnLst/>
              <a:rect l="l" t="t" r="r" b="b"/>
              <a:pathLst>
                <a:path w="421" h="382" fill="none" extrusionOk="0">
                  <a:moveTo>
                    <a:pt x="1" y="1"/>
                  </a:moveTo>
                  <a:lnTo>
                    <a:pt x="420" y="382"/>
                  </a:lnTo>
                </a:path>
              </a:pathLst>
            </a:custGeom>
            <a:grpFill/>
            <a:ln w="1905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9;p7"/>
            <p:cNvSpPr/>
            <p:nvPr/>
          </p:nvSpPr>
          <p:spPr>
            <a:xfrm>
              <a:off x="6706350" y="3957900"/>
              <a:ext cx="10525" cy="10500"/>
            </a:xfrm>
            <a:custGeom>
              <a:avLst/>
              <a:gdLst/>
              <a:ahLst/>
              <a:cxnLst/>
              <a:rect l="l" t="t" r="r" b="b"/>
              <a:pathLst>
                <a:path w="421" h="420" fill="none" extrusionOk="0">
                  <a:moveTo>
                    <a:pt x="1" y="1"/>
                  </a:moveTo>
                  <a:lnTo>
                    <a:pt x="420" y="420"/>
                  </a:lnTo>
                </a:path>
              </a:pathLst>
            </a:custGeom>
            <a:grpFill/>
            <a:ln w="1905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0;p7"/>
            <p:cNvSpPr/>
            <p:nvPr/>
          </p:nvSpPr>
          <p:spPr>
            <a:xfrm>
              <a:off x="6578700" y="3909300"/>
              <a:ext cx="14300" cy="25"/>
            </a:xfrm>
            <a:custGeom>
              <a:avLst/>
              <a:gdLst/>
              <a:ahLst/>
              <a:cxnLst/>
              <a:rect l="l" t="t" r="r" b="b"/>
              <a:pathLst>
                <a:path w="572" h="1" fill="none" extrusionOk="0">
                  <a:moveTo>
                    <a:pt x="0" y="1"/>
                  </a:moveTo>
                  <a:lnTo>
                    <a:pt x="572" y="1"/>
                  </a:lnTo>
                </a:path>
              </a:pathLst>
            </a:custGeom>
            <a:grpFill/>
            <a:ln w="1905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1;p7"/>
            <p:cNvSpPr/>
            <p:nvPr/>
          </p:nvSpPr>
          <p:spPr>
            <a:xfrm>
              <a:off x="6725425" y="3909300"/>
              <a:ext cx="15250" cy="25"/>
            </a:xfrm>
            <a:custGeom>
              <a:avLst/>
              <a:gdLst/>
              <a:ahLst/>
              <a:cxnLst/>
              <a:rect l="l" t="t" r="r" b="b"/>
              <a:pathLst>
                <a:path w="610" h="1" fill="none" extrusionOk="0">
                  <a:moveTo>
                    <a:pt x="0" y="1"/>
                  </a:moveTo>
                  <a:lnTo>
                    <a:pt x="610" y="1"/>
                  </a:lnTo>
                </a:path>
              </a:pathLst>
            </a:custGeom>
            <a:grpFill/>
            <a:ln w="1905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2;p7"/>
            <p:cNvSpPr/>
            <p:nvPr/>
          </p:nvSpPr>
          <p:spPr>
            <a:xfrm>
              <a:off x="6602500" y="3957900"/>
              <a:ext cx="10525" cy="10500"/>
            </a:xfrm>
            <a:custGeom>
              <a:avLst/>
              <a:gdLst/>
              <a:ahLst/>
              <a:cxnLst/>
              <a:rect l="l" t="t" r="r" b="b"/>
              <a:pathLst>
                <a:path w="421" h="420" fill="none" extrusionOk="0">
                  <a:moveTo>
                    <a:pt x="1" y="420"/>
                  </a:moveTo>
                  <a:lnTo>
                    <a:pt x="420" y="1"/>
                  </a:lnTo>
                </a:path>
              </a:pathLst>
            </a:custGeom>
            <a:grpFill/>
            <a:ln w="1905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3;p7"/>
            <p:cNvSpPr/>
            <p:nvPr/>
          </p:nvSpPr>
          <p:spPr>
            <a:xfrm>
              <a:off x="6706350" y="3854050"/>
              <a:ext cx="10525" cy="9550"/>
            </a:xfrm>
            <a:custGeom>
              <a:avLst/>
              <a:gdLst/>
              <a:ahLst/>
              <a:cxnLst/>
              <a:rect l="l" t="t" r="r" b="b"/>
              <a:pathLst>
                <a:path w="421" h="382" fill="none" extrusionOk="0">
                  <a:moveTo>
                    <a:pt x="1" y="382"/>
                  </a:moveTo>
                  <a:lnTo>
                    <a:pt x="420" y="1"/>
                  </a:lnTo>
                </a:path>
              </a:pathLst>
            </a:custGeom>
            <a:grpFill/>
            <a:ln w="1905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Zástupný symbol pro text 2"/>
          <p:cNvSpPr>
            <a:spLocks noGrp="1"/>
          </p:cNvSpPr>
          <p:nvPr>
            <p:ph type="body" idx="1"/>
          </p:nvPr>
        </p:nvSpPr>
        <p:spPr>
          <a:xfrm>
            <a:off x="2150514" y="1762410"/>
            <a:ext cx="665188" cy="675449"/>
          </a:xfrm>
        </p:spPr>
        <p:txBody>
          <a:bodyPr/>
          <a:lstStyle/>
          <a:p>
            <a:pPr marL="101600" indent="0">
              <a:buNone/>
            </a:pPr>
            <a:r>
              <a:rPr lang="pl-PL" sz="2400" b="1" dirty="0" smtClean="0">
                <a:solidFill>
                  <a:schemeClr val="accent3"/>
                </a:solidFill>
              </a:rPr>
              <a:t>?</a:t>
            </a:r>
          </a:p>
        </p:txBody>
      </p:sp>
      <p:sp>
        <p:nvSpPr>
          <p:cNvPr id="77" name="Zástupný symbol pro text 2"/>
          <p:cNvSpPr>
            <a:spLocks noGrp="1"/>
          </p:cNvSpPr>
          <p:nvPr>
            <p:ph type="body" idx="1"/>
          </p:nvPr>
        </p:nvSpPr>
        <p:spPr>
          <a:xfrm>
            <a:off x="3635181" y="1773618"/>
            <a:ext cx="665188" cy="675449"/>
          </a:xfrm>
        </p:spPr>
        <p:txBody>
          <a:bodyPr/>
          <a:lstStyle/>
          <a:p>
            <a:pPr marL="101600" indent="0">
              <a:buNone/>
            </a:pPr>
            <a:r>
              <a:rPr lang="pl-PL" sz="2400" b="1" dirty="0" smtClean="0">
                <a:solidFill>
                  <a:schemeClr val="accent3"/>
                </a:solidFill>
              </a:rPr>
              <a:t>?</a:t>
            </a:r>
          </a:p>
        </p:txBody>
      </p:sp>
      <p:sp>
        <p:nvSpPr>
          <p:cNvPr id="79" name="Zástupný symbol pro text 2"/>
          <p:cNvSpPr>
            <a:spLocks noGrp="1"/>
          </p:cNvSpPr>
          <p:nvPr>
            <p:ph type="body" idx="1"/>
          </p:nvPr>
        </p:nvSpPr>
        <p:spPr>
          <a:xfrm>
            <a:off x="2785246" y="1758160"/>
            <a:ext cx="665188" cy="675449"/>
          </a:xfrm>
        </p:spPr>
        <p:txBody>
          <a:bodyPr/>
          <a:lstStyle/>
          <a:p>
            <a:pPr marL="101600" indent="0">
              <a:buNone/>
            </a:pPr>
            <a:r>
              <a:rPr lang="pl-PL" sz="2400" b="1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80" name="Zástupný symbol pro text 2"/>
          <p:cNvSpPr>
            <a:spLocks noGrp="1"/>
          </p:cNvSpPr>
          <p:nvPr>
            <p:ph type="body" idx="1"/>
          </p:nvPr>
        </p:nvSpPr>
        <p:spPr>
          <a:xfrm>
            <a:off x="6791382" y="2198088"/>
            <a:ext cx="2085976" cy="675449"/>
          </a:xfrm>
        </p:spPr>
        <p:txBody>
          <a:bodyPr/>
          <a:lstStyle/>
          <a:p>
            <a:pPr marL="101600" indent="0">
              <a:buNone/>
            </a:pPr>
            <a:r>
              <a:rPr lang="pl-PL" dirty="0" smtClean="0"/>
              <a:t>Infra</a:t>
            </a:r>
          </a:p>
        </p:txBody>
      </p:sp>
      <p:cxnSp>
        <p:nvCxnSpPr>
          <p:cNvPr id="82" name="Přímá spojnice 81"/>
          <p:cNvCxnSpPr/>
          <p:nvPr/>
        </p:nvCxnSpPr>
        <p:spPr>
          <a:xfrm>
            <a:off x="549600" y="2644140"/>
            <a:ext cx="546350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bdélník 35"/>
          <p:cNvSpPr/>
          <p:nvPr/>
        </p:nvSpPr>
        <p:spPr>
          <a:xfrm>
            <a:off x="1116564" y="2386010"/>
            <a:ext cx="190175" cy="1525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/>
        </p:nvSpPr>
        <p:spPr>
          <a:xfrm>
            <a:off x="1992701" y="2384410"/>
            <a:ext cx="190175" cy="1525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/>
        </p:nvSpPr>
        <p:spPr>
          <a:xfrm>
            <a:off x="2321783" y="2384410"/>
            <a:ext cx="190175" cy="1525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/>
        </p:nvSpPr>
        <p:spPr>
          <a:xfrm>
            <a:off x="2667093" y="2389160"/>
            <a:ext cx="190175" cy="1525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/>
        </p:nvSpPr>
        <p:spPr>
          <a:xfrm>
            <a:off x="3799103" y="2384410"/>
            <a:ext cx="190175" cy="1525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/>
        </p:nvSpPr>
        <p:spPr>
          <a:xfrm>
            <a:off x="827228" y="2384410"/>
            <a:ext cx="190175" cy="1525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bdélník 44"/>
          <p:cNvSpPr/>
          <p:nvPr/>
        </p:nvSpPr>
        <p:spPr>
          <a:xfrm>
            <a:off x="4115352" y="2384410"/>
            <a:ext cx="190175" cy="1525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bdélník 45"/>
          <p:cNvSpPr/>
          <p:nvPr/>
        </p:nvSpPr>
        <p:spPr>
          <a:xfrm>
            <a:off x="3475531" y="2384410"/>
            <a:ext cx="190175" cy="1525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bdélník 46"/>
          <p:cNvSpPr/>
          <p:nvPr/>
        </p:nvSpPr>
        <p:spPr>
          <a:xfrm>
            <a:off x="5259458" y="2384410"/>
            <a:ext cx="190175" cy="1525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bdélník 47"/>
          <p:cNvSpPr/>
          <p:nvPr/>
        </p:nvSpPr>
        <p:spPr>
          <a:xfrm>
            <a:off x="5582929" y="2379473"/>
            <a:ext cx="190175" cy="1525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Obdélník 77"/>
          <p:cNvSpPr/>
          <p:nvPr/>
        </p:nvSpPr>
        <p:spPr>
          <a:xfrm>
            <a:off x="2954369" y="2386010"/>
            <a:ext cx="190175" cy="1525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3" name="Zaoblený obdélník 82"/>
          <p:cNvSpPr/>
          <p:nvPr/>
        </p:nvSpPr>
        <p:spPr>
          <a:xfrm>
            <a:off x="448617" y="1773618"/>
            <a:ext cx="4093976" cy="2729802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4" name="Zástupný symbol pro text 3"/>
          <p:cNvSpPr>
            <a:spLocks noGrp="1"/>
          </p:cNvSpPr>
          <p:nvPr>
            <p:ph type="body" idx="2"/>
          </p:nvPr>
        </p:nvSpPr>
        <p:spPr>
          <a:xfrm>
            <a:off x="6438062" y="3091716"/>
            <a:ext cx="2449463" cy="1211592"/>
          </a:xfrm>
        </p:spPr>
        <p:txBody>
          <a:bodyPr/>
          <a:lstStyle/>
          <a:p>
            <a:r>
              <a:rPr lang="cs-CZ" dirty="0" smtClean="0"/>
              <a:t>5 x mikrovlna</a:t>
            </a:r>
          </a:p>
          <a:p>
            <a:r>
              <a:rPr lang="cs-CZ" dirty="0" smtClean="0"/>
              <a:t>4 x </a:t>
            </a:r>
            <a:r>
              <a:rPr lang="cs-CZ" dirty="0" err="1" smtClean="0"/>
              <a:t>infra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15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3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9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1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7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3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9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5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1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87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13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6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2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8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4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6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2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8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34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6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23" grpId="0"/>
      <p:bldP spid="24" grpId="0"/>
      <p:bldP spid="33" grpId="0"/>
      <p:bldP spid="41" grpId="0" animBg="1"/>
      <p:bldP spid="42" grpId="0" animBg="1"/>
      <p:bldP spid="49" grpId="0" animBg="1"/>
      <p:bldP spid="50" grpId="0" animBg="1"/>
      <p:bldP spid="63" grpId="0" animBg="1"/>
      <p:bldP spid="64" grpId="0" animBg="1"/>
      <p:bldP spid="65" grpId="0" animBg="1"/>
      <p:bldP spid="76" grpId="0" build="p"/>
      <p:bldP spid="77" grpId="0" build="p"/>
      <p:bldP spid="79" grpId="0" build="p"/>
      <p:bldP spid="80" grpId="0" build="p"/>
      <p:bldP spid="36" grpId="0" animBg="1"/>
      <p:bldP spid="37" grpId="0" animBg="1"/>
      <p:bldP spid="38" grpId="0" animBg="1"/>
      <p:bldP spid="39" grpId="0" animBg="1"/>
      <p:bldP spid="40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78" grpId="0" animBg="1"/>
      <p:bldP spid="83" grpId="0" animBg="1"/>
      <p:bldP spid="8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SE DÁ BOJOVAT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447675" y="1301750"/>
            <a:ext cx="8239125" cy="3108300"/>
          </a:xfrm>
        </p:spPr>
        <p:txBody>
          <a:bodyPr/>
          <a:lstStyle/>
          <a:p>
            <a:r>
              <a:rPr lang="cs-CZ" dirty="0" smtClean="0"/>
              <a:t>HW – dobrá technologie, kvalitní součástky, testovat, testovat, testovat.</a:t>
            </a:r>
          </a:p>
          <a:p>
            <a:r>
              <a:rPr lang="cs-CZ" dirty="0" smtClean="0"/>
              <a:t>SW – tady se výrobci hodně liší, SW dokáže hodně nežádoucích poplachů odchytit, </a:t>
            </a:r>
            <a:r>
              <a:rPr lang="cs-CZ" dirty="0"/>
              <a:t>testovat, testovat, testovat</a:t>
            </a:r>
            <a:r>
              <a:rPr lang="cs-CZ" dirty="0" smtClean="0"/>
              <a:t>.</a:t>
            </a:r>
          </a:p>
          <a:p>
            <a:r>
              <a:rPr lang="cs-CZ" dirty="0" smtClean="0"/>
              <a:t>Nastavení systému, zde je potřebná znalost problematiky, zkušenosti z praxe, testovat, testovat, testovat.</a:t>
            </a:r>
          </a:p>
          <a:p>
            <a:r>
              <a:rPr lang="cs-CZ" dirty="0" smtClean="0"/>
              <a:t>Vyhodnocení, důležitá věc, tady se rozhoduje, jestli </a:t>
            </a:r>
            <a:r>
              <a:rPr lang="cs-CZ" dirty="0" err="1" smtClean="0"/>
              <a:t>poplacový</a:t>
            </a:r>
            <a:r>
              <a:rPr lang="cs-CZ" dirty="0" smtClean="0"/>
              <a:t> výstup bude aktivován, nebo ne.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5731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délník 29"/>
          <p:cNvSpPr/>
          <p:nvPr/>
        </p:nvSpPr>
        <p:spPr>
          <a:xfrm>
            <a:off x="-5036" y="-4805"/>
            <a:ext cx="9167224" cy="4598655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3" name="Obdélník 2"/>
          <p:cNvSpPr/>
          <p:nvPr/>
        </p:nvSpPr>
        <p:spPr>
          <a:xfrm>
            <a:off x="0" y="3827625"/>
            <a:ext cx="9143999" cy="1315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-1" y="4134568"/>
            <a:ext cx="9143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b="1" spc="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TECHNOLOGIE PRO ZABEZPEČENÍ PERIMETRU</a:t>
            </a:r>
          </a:p>
          <a:p>
            <a:pPr algn="ctr">
              <a:lnSpc>
                <a:spcPct val="150000"/>
              </a:lnSpc>
            </a:pPr>
            <a:r>
              <a:rPr lang="cs-CZ" b="1" spc="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RADIM KARPÍŠEK</a:t>
            </a:r>
            <a:endParaRPr lang="cs-CZ" b="1" spc="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14"/>
          <p:cNvSpPr txBox="1"/>
          <p:nvPr/>
        </p:nvSpPr>
        <p:spPr>
          <a:xfrm rot="16200000">
            <a:off x="5505520" y="2397079"/>
            <a:ext cx="2058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24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AVANTGARDE</a:t>
            </a:r>
            <a:endParaRPr lang="cs-CZ" sz="24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 rot="16200000">
            <a:off x="-1025434" y="964511"/>
            <a:ext cx="268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plotové systémy</a:t>
            </a:r>
            <a:endParaRPr lang="cs-CZ" sz="28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667672" y="949301"/>
            <a:ext cx="4133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i="1" dirty="0" smtClean="0">
                <a:solidFill>
                  <a:schemeClr val="accent3"/>
                </a:solidFill>
                <a:latin typeface="+mj-lt"/>
                <a:cs typeface="Calibri" panose="020F0502020204030204" pitchFamily="34" charset="0"/>
              </a:rPr>
              <a:t>#Needs4PIDS</a:t>
            </a:r>
            <a:endParaRPr lang="cs-CZ" sz="4400" b="1" i="1" dirty="0">
              <a:solidFill>
                <a:schemeClr val="accent3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 rot="16200000">
            <a:off x="2276699" y="2696200"/>
            <a:ext cx="1084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microvawe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974858" y="1936385"/>
            <a:ext cx="252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infrared</a:t>
            </a:r>
            <a:r>
              <a:rPr lang="cs-CZ" sz="2800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endParaRPr lang="cs-CZ" sz="28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114783" y="1866732"/>
            <a:ext cx="1704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</a:t>
            </a:r>
            <a:endParaRPr lang="cs-CZ" sz="4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085635" y="2359746"/>
            <a:ext cx="4681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microonda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ovéPole 14"/>
          <p:cNvSpPr txBox="1"/>
          <p:nvPr/>
        </p:nvSpPr>
        <p:spPr>
          <a:xfrm rot="16200000">
            <a:off x="2568312" y="2509144"/>
            <a:ext cx="1900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1800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barriera</a:t>
            </a:r>
            <a:r>
              <a:rPr lang="cs-CZ" sz="18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digitale</a:t>
            </a:r>
            <a:endParaRPr lang="cs-CZ" sz="1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79786" y="185764"/>
            <a:ext cx="2555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DOPPIA TECNOLOGIA</a:t>
            </a:r>
            <a:endParaRPr lang="cs-CZ" sz="2000" b="1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ovéPole 14"/>
          <p:cNvSpPr txBox="1"/>
          <p:nvPr/>
        </p:nvSpPr>
        <p:spPr>
          <a:xfrm rot="16200000">
            <a:off x="-518458" y="1930608"/>
            <a:ext cx="2493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24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digitální bariéry</a:t>
            </a:r>
            <a:endParaRPr lang="cs-CZ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ovéPole 14"/>
          <p:cNvSpPr txBox="1"/>
          <p:nvPr/>
        </p:nvSpPr>
        <p:spPr>
          <a:xfrm>
            <a:off x="974858" y="1315910"/>
            <a:ext cx="305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1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DUÁLNÍ TECHNOLOGIE</a:t>
            </a:r>
            <a:endParaRPr lang="cs-CZ" sz="1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861829" y="2905377"/>
            <a:ext cx="3256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NECHCEME FALEŠNÉ POPLACHY</a:t>
            </a:r>
            <a:endParaRPr lang="cs-CZ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 rot="16200000">
            <a:off x="3236512" y="2359747"/>
            <a:ext cx="1320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MICROONDA </a:t>
            </a:r>
          </a:p>
          <a:p>
            <a:pPr algn="r"/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DIGITALE</a:t>
            </a:r>
            <a:endParaRPr lang="cs-CZ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ovéPole 14"/>
          <p:cNvSpPr txBox="1"/>
          <p:nvPr/>
        </p:nvSpPr>
        <p:spPr>
          <a:xfrm>
            <a:off x="579786" y="796056"/>
            <a:ext cx="668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24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digitální mikrovlny</a:t>
            </a:r>
            <a:endParaRPr lang="cs-CZ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974858" y="1611818"/>
            <a:ext cx="3693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inteligentní infračervené systémy</a:t>
            </a:r>
            <a:endParaRPr lang="cs-CZ" sz="20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ovéPole 14"/>
          <p:cNvSpPr txBox="1"/>
          <p:nvPr/>
        </p:nvSpPr>
        <p:spPr>
          <a:xfrm>
            <a:off x="949056" y="2397080"/>
            <a:ext cx="2637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24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BEZPEČNOST</a:t>
            </a:r>
            <a:endParaRPr lang="cs-CZ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ovéPole 14"/>
          <p:cNvSpPr txBox="1"/>
          <p:nvPr/>
        </p:nvSpPr>
        <p:spPr>
          <a:xfrm rot="16200000">
            <a:off x="2580526" y="2670885"/>
            <a:ext cx="1178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24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ALARM</a:t>
            </a:r>
            <a:endParaRPr lang="cs-CZ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ovéPole 14"/>
          <p:cNvSpPr txBox="1"/>
          <p:nvPr/>
        </p:nvSpPr>
        <p:spPr>
          <a:xfrm>
            <a:off x="579786" y="446364"/>
            <a:ext cx="1525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24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PERIMETR</a:t>
            </a:r>
            <a:endParaRPr lang="cs-CZ" sz="24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ovéPole 14"/>
          <p:cNvSpPr txBox="1"/>
          <p:nvPr/>
        </p:nvSpPr>
        <p:spPr>
          <a:xfrm>
            <a:off x="951203" y="2795771"/>
            <a:ext cx="172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1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CERTIFIKACE</a:t>
            </a:r>
            <a:endParaRPr lang="cs-CZ" sz="1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ovéPole 14"/>
          <p:cNvSpPr txBox="1"/>
          <p:nvPr/>
        </p:nvSpPr>
        <p:spPr>
          <a:xfrm rot="16200000">
            <a:off x="2729910" y="718896"/>
            <a:ext cx="1525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2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ABSOLUTE</a:t>
            </a:r>
            <a:endParaRPr lang="cs-CZ" sz="24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ovéPole 14"/>
          <p:cNvSpPr txBox="1"/>
          <p:nvPr/>
        </p:nvSpPr>
        <p:spPr>
          <a:xfrm rot="16200000">
            <a:off x="2616596" y="485711"/>
            <a:ext cx="1168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24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DAVE</a:t>
            </a:r>
            <a:endParaRPr lang="cs-CZ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oogle Shape;399;p7"/>
          <p:cNvGrpSpPr/>
          <p:nvPr/>
        </p:nvGrpSpPr>
        <p:grpSpPr>
          <a:xfrm>
            <a:off x="6032842" y="350068"/>
            <a:ext cx="571301" cy="406613"/>
            <a:chOff x="4047225" y="4702000"/>
            <a:chExt cx="155325" cy="110550"/>
          </a:xfrm>
        </p:grpSpPr>
        <p:sp>
          <p:nvSpPr>
            <p:cNvPr id="32" name="Google Shape;400;p7"/>
            <p:cNvSpPr/>
            <p:nvPr/>
          </p:nvSpPr>
          <p:spPr>
            <a:xfrm>
              <a:off x="4072950" y="4739150"/>
              <a:ext cx="103875" cy="19075"/>
            </a:xfrm>
            <a:custGeom>
              <a:avLst/>
              <a:gdLst/>
              <a:ahLst/>
              <a:cxnLst/>
              <a:rect l="l" t="t" r="r" b="b"/>
              <a:pathLst>
                <a:path w="4155" h="763" fill="none" extrusionOk="0">
                  <a:moveTo>
                    <a:pt x="0" y="763"/>
                  </a:moveTo>
                  <a:lnTo>
                    <a:pt x="0" y="763"/>
                  </a:lnTo>
                  <a:lnTo>
                    <a:pt x="267" y="572"/>
                  </a:lnTo>
                  <a:lnTo>
                    <a:pt x="496" y="420"/>
                  </a:lnTo>
                  <a:lnTo>
                    <a:pt x="725" y="306"/>
                  </a:lnTo>
                  <a:lnTo>
                    <a:pt x="991" y="191"/>
                  </a:lnTo>
                  <a:lnTo>
                    <a:pt x="1258" y="115"/>
                  </a:lnTo>
                  <a:lnTo>
                    <a:pt x="1525" y="39"/>
                  </a:lnTo>
                  <a:lnTo>
                    <a:pt x="1830" y="1"/>
                  </a:lnTo>
                  <a:lnTo>
                    <a:pt x="2096" y="1"/>
                  </a:lnTo>
                  <a:lnTo>
                    <a:pt x="2363" y="1"/>
                  </a:lnTo>
                  <a:lnTo>
                    <a:pt x="2630" y="39"/>
                  </a:lnTo>
                  <a:lnTo>
                    <a:pt x="2897" y="115"/>
                  </a:lnTo>
                  <a:lnTo>
                    <a:pt x="3164" y="191"/>
                  </a:lnTo>
                  <a:lnTo>
                    <a:pt x="3430" y="306"/>
                  </a:lnTo>
                  <a:lnTo>
                    <a:pt x="3697" y="420"/>
                  </a:lnTo>
                  <a:lnTo>
                    <a:pt x="3926" y="572"/>
                  </a:lnTo>
                  <a:lnTo>
                    <a:pt x="4154" y="763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01;p7"/>
            <p:cNvSpPr/>
            <p:nvPr/>
          </p:nvSpPr>
          <p:spPr>
            <a:xfrm>
              <a:off x="4047225" y="4702000"/>
              <a:ext cx="155325" cy="29550"/>
            </a:xfrm>
            <a:custGeom>
              <a:avLst/>
              <a:gdLst/>
              <a:ahLst/>
              <a:cxnLst/>
              <a:rect l="l" t="t" r="r" b="b"/>
              <a:pathLst>
                <a:path w="6213" h="1182" fill="none" extrusionOk="0">
                  <a:moveTo>
                    <a:pt x="0" y="1182"/>
                  </a:moveTo>
                  <a:lnTo>
                    <a:pt x="0" y="1182"/>
                  </a:lnTo>
                  <a:lnTo>
                    <a:pt x="343" y="915"/>
                  </a:lnTo>
                  <a:lnTo>
                    <a:pt x="686" y="686"/>
                  </a:lnTo>
                  <a:lnTo>
                    <a:pt x="1068" y="458"/>
                  </a:lnTo>
                  <a:lnTo>
                    <a:pt x="1449" y="305"/>
                  </a:lnTo>
                  <a:lnTo>
                    <a:pt x="1868" y="191"/>
                  </a:lnTo>
                  <a:lnTo>
                    <a:pt x="2287" y="77"/>
                  </a:lnTo>
                  <a:lnTo>
                    <a:pt x="2706" y="39"/>
                  </a:lnTo>
                  <a:lnTo>
                    <a:pt x="3125" y="0"/>
                  </a:lnTo>
                  <a:lnTo>
                    <a:pt x="3507" y="39"/>
                  </a:lnTo>
                  <a:lnTo>
                    <a:pt x="3926" y="77"/>
                  </a:lnTo>
                  <a:lnTo>
                    <a:pt x="4345" y="191"/>
                  </a:lnTo>
                  <a:lnTo>
                    <a:pt x="4764" y="305"/>
                  </a:lnTo>
                  <a:lnTo>
                    <a:pt x="5145" y="458"/>
                  </a:lnTo>
                  <a:lnTo>
                    <a:pt x="5526" y="686"/>
                  </a:lnTo>
                  <a:lnTo>
                    <a:pt x="5869" y="915"/>
                  </a:lnTo>
                  <a:lnTo>
                    <a:pt x="6212" y="1182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02;p7"/>
            <p:cNvSpPr/>
            <p:nvPr/>
          </p:nvSpPr>
          <p:spPr>
            <a:xfrm>
              <a:off x="4099625" y="4776300"/>
              <a:ext cx="50525" cy="7650"/>
            </a:xfrm>
            <a:custGeom>
              <a:avLst/>
              <a:gdLst/>
              <a:ahLst/>
              <a:cxnLst/>
              <a:rect l="l" t="t" r="r" b="b"/>
              <a:pathLst>
                <a:path w="2021" h="306" fill="none" extrusionOk="0">
                  <a:moveTo>
                    <a:pt x="0" y="306"/>
                  </a:moveTo>
                  <a:lnTo>
                    <a:pt x="0" y="306"/>
                  </a:lnTo>
                  <a:lnTo>
                    <a:pt x="229" y="153"/>
                  </a:lnTo>
                  <a:lnTo>
                    <a:pt x="496" y="77"/>
                  </a:lnTo>
                  <a:lnTo>
                    <a:pt x="763" y="1"/>
                  </a:lnTo>
                  <a:lnTo>
                    <a:pt x="1029" y="1"/>
                  </a:lnTo>
                  <a:lnTo>
                    <a:pt x="1296" y="1"/>
                  </a:lnTo>
                  <a:lnTo>
                    <a:pt x="1563" y="77"/>
                  </a:lnTo>
                  <a:lnTo>
                    <a:pt x="1792" y="153"/>
                  </a:lnTo>
                  <a:lnTo>
                    <a:pt x="2020" y="30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03;p7"/>
            <p:cNvSpPr/>
            <p:nvPr/>
          </p:nvSpPr>
          <p:spPr>
            <a:xfrm>
              <a:off x="4125350" y="4812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57;p7"/>
          <p:cNvGrpSpPr/>
          <p:nvPr/>
        </p:nvGrpSpPr>
        <p:grpSpPr>
          <a:xfrm>
            <a:off x="7230817" y="321586"/>
            <a:ext cx="613154" cy="431222"/>
            <a:chOff x="5951775" y="3433900"/>
            <a:chExt cx="147700" cy="103875"/>
          </a:xfrm>
        </p:grpSpPr>
        <p:sp>
          <p:nvSpPr>
            <p:cNvPr id="37" name="Google Shape;58;p7"/>
            <p:cNvSpPr/>
            <p:nvPr/>
          </p:nvSpPr>
          <p:spPr>
            <a:xfrm>
              <a:off x="6010850" y="3471050"/>
              <a:ext cx="29550" cy="29550"/>
            </a:xfrm>
            <a:custGeom>
              <a:avLst/>
              <a:gdLst/>
              <a:ahLst/>
              <a:cxnLst/>
              <a:rect l="l" t="t" r="r" b="b"/>
              <a:pathLst>
                <a:path w="1182" h="1182" fill="none" extrusionOk="0">
                  <a:moveTo>
                    <a:pt x="610" y="0"/>
                  </a:moveTo>
                  <a:lnTo>
                    <a:pt x="610" y="0"/>
                  </a:lnTo>
                  <a:lnTo>
                    <a:pt x="725" y="0"/>
                  </a:lnTo>
                  <a:lnTo>
                    <a:pt x="839" y="38"/>
                  </a:lnTo>
                  <a:lnTo>
                    <a:pt x="1029" y="191"/>
                  </a:lnTo>
                  <a:lnTo>
                    <a:pt x="1144" y="381"/>
                  </a:lnTo>
                  <a:lnTo>
                    <a:pt x="1182" y="458"/>
                  </a:lnTo>
                  <a:lnTo>
                    <a:pt x="1182" y="610"/>
                  </a:lnTo>
                  <a:lnTo>
                    <a:pt x="1182" y="610"/>
                  </a:lnTo>
                  <a:lnTo>
                    <a:pt x="1182" y="724"/>
                  </a:lnTo>
                  <a:lnTo>
                    <a:pt x="1144" y="839"/>
                  </a:lnTo>
                  <a:lnTo>
                    <a:pt x="1029" y="991"/>
                  </a:lnTo>
                  <a:lnTo>
                    <a:pt x="839" y="1144"/>
                  </a:lnTo>
                  <a:lnTo>
                    <a:pt x="725" y="1182"/>
                  </a:lnTo>
                  <a:lnTo>
                    <a:pt x="610" y="1182"/>
                  </a:lnTo>
                  <a:lnTo>
                    <a:pt x="610" y="1182"/>
                  </a:lnTo>
                  <a:lnTo>
                    <a:pt x="496" y="1182"/>
                  </a:lnTo>
                  <a:lnTo>
                    <a:pt x="382" y="1144"/>
                  </a:lnTo>
                  <a:lnTo>
                    <a:pt x="191" y="991"/>
                  </a:lnTo>
                  <a:lnTo>
                    <a:pt x="77" y="839"/>
                  </a:lnTo>
                  <a:lnTo>
                    <a:pt x="39" y="724"/>
                  </a:lnTo>
                  <a:lnTo>
                    <a:pt x="0" y="610"/>
                  </a:lnTo>
                  <a:lnTo>
                    <a:pt x="0" y="610"/>
                  </a:lnTo>
                  <a:lnTo>
                    <a:pt x="39" y="458"/>
                  </a:lnTo>
                  <a:lnTo>
                    <a:pt x="77" y="381"/>
                  </a:lnTo>
                  <a:lnTo>
                    <a:pt x="191" y="191"/>
                  </a:lnTo>
                  <a:lnTo>
                    <a:pt x="382" y="38"/>
                  </a:lnTo>
                  <a:lnTo>
                    <a:pt x="496" y="0"/>
                  </a:lnTo>
                  <a:lnTo>
                    <a:pt x="610" y="0"/>
                  </a:lnTo>
                  <a:lnTo>
                    <a:pt x="610" y="0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9;p7"/>
            <p:cNvSpPr/>
            <p:nvPr/>
          </p:nvSpPr>
          <p:spPr>
            <a:xfrm>
              <a:off x="6057525" y="3454850"/>
              <a:ext cx="12425" cy="61950"/>
            </a:xfrm>
            <a:custGeom>
              <a:avLst/>
              <a:gdLst/>
              <a:ahLst/>
              <a:cxnLst/>
              <a:rect l="l" t="t" r="r" b="b"/>
              <a:pathLst>
                <a:path w="497" h="247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1" y="267"/>
                  </a:lnTo>
                  <a:lnTo>
                    <a:pt x="382" y="572"/>
                  </a:lnTo>
                  <a:lnTo>
                    <a:pt x="458" y="915"/>
                  </a:lnTo>
                  <a:lnTo>
                    <a:pt x="496" y="1258"/>
                  </a:lnTo>
                  <a:lnTo>
                    <a:pt x="458" y="1563"/>
                  </a:lnTo>
                  <a:lnTo>
                    <a:pt x="382" y="1906"/>
                  </a:lnTo>
                  <a:lnTo>
                    <a:pt x="191" y="2211"/>
                  </a:lnTo>
                  <a:lnTo>
                    <a:pt x="1" y="2478"/>
                  </a:lnTo>
                  <a:lnTo>
                    <a:pt x="1" y="2478"/>
                  </a:lnTo>
                  <a:lnTo>
                    <a:pt x="1" y="247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0;p7"/>
            <p:cNvSpPr/>
            <p:nvPr/>
          </p:nvSpPr>
          <p:spPr>
            <a:xfrm>
              <a:off x="5981325" y="3454850"/>
              <a:ext cx="13350" cy="61950"/>
            </a:xfrm>
            <a:custGeom>
              <a:avLst/>
              <a:gdLst/>
              <a:ahLst/>
              <a:cxnLst/>
              <a:rect l="l" t="t" r="r" b="b"/>
              <a:pathLst>
                <a:path w="534" h="2478" fill="none" extrusionOk="0">
                  <a:moveTo>
                    <a:pt x="534" y="2478"/>
                  </a:moveTo>
                  <a:lnTo>
                    <a:pt x="534" y="2478"/>
                  </a:lnTo>
                  <a:lnTo>
                    <a:pt x="305" y="2211"/>
                  </a:lnTo>
                  <a:lnTo>
                    <a:pt x="153" y="1906"/>
                  </a:lnTo>
                  <a:lnTo>
                    <a:pt x="38" y="1563"/>
                  </a:lnTo>
                  <a:lnTo>
                    <a:pt x="0" y="1258"/>
                  </a:lnTo>
                  <a:lnTo>
                    <a:pt x="38" y="915"/>
                  </a:lnTo>
                  <a:lnTo>
                    <a:pt x="153" y="572"/>
                  </a:lnTo>
                  <a:lnTo>
                    <a:pt x="305" y="2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34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1;p7"/>
            <p:cNvSpPr/>
            <p:nvPr/>
          </p:nvSpPr>
          <p:spPr>
            <a:xfrm>
              <a:off x="6077550" y="3433900"/>
              <a:ext cx="21925" cy="103875"/>
            </a:xfrm>
            <a:custGeom>
              <a:avLst/>
              <a:gdLst/>
              <a:ahLst/>
              <a:cxnLst/>
              <a:rect l="l" t="t" r="r" b="b"/>
              <a:pathLst>
                <a:path w="877" h="415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29" y="229"/>
                  </a:lnTo>
                  <a:lnTo>
                    <a:pt x="381" y="457"/>
                  </a:lnTo>
                  <a:lnTo>
                    <a:pt x="534" y="724"/>
                  </a:lnTo>
                  <a:lnTo>
                    <a:pt x="648" y="953"/>
                  </a:lnTo>
                  <a:lnTo>
                    <a:pt x="762" y="1258"/>
                  </a:lnTo>
                  <a:lnTo>
                    <a:pt x="839" y="1524"/>
                  </a:lnTo>
                  <a:lnTo>
                    <a:pt x="877" y="1791"/>
                  </a:lnTo>
                  <a:lnTo>
                    <a:pt x="877" y="2096"/>
                  </a:lnTo>
                  <a:lnTo>
                    <a:pt x="877" y="2363"/>
                  </a:lnTo>
                  <a:lnTo>
                    <a:pt x="839" y="2630"/>
                  </a:lnTo>
                  <a:lnTo>
                    <a:pt x="762" y="2935"/>
                  </a:lnTo>
                  <a:lnTo>
                    <a:pt x="648" y="3201"/>
                  </a:lnTo>
                  <a:lnTo>
                    <a:pt x="534" y="3430"/>
                  </a:lnTo>
                  <a:lnTo>
                    <a:pt x="381" y="3697"/>
                  </a:lnTo>
                  <a:lnTo>
                    <a:pt x="229" y="3925"/>
                  </a:lnTo>
                  <a:lnTo>
                    <a:pt x="0" y="4154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2;p7"/>
            <p:cNvSpPr/>
            <p:nvPr/>
          </p:nvSpPr>
          <p:spPr>
            <a:xfrm>
              <a:off x="5951775" y="3433900"/>
              <a:ext cx="21950" cy="103875"/>
            </a:xfrm>
            <a:custGeom>
              <a:avLst/>
              <a:gdLst/>
              <a:ahLst/>
              <a:cxnLst/>
              <a:rect l="l" t="t" r="r" b="b"/>
              <a:pathLst>
                <a:path w="878" h="4155" fill="none" extrusionOk="0">
                  <a:moveTo>
                    <a:pt x="877" y="4154"/>
                  </a:moveTo>
                  <a:lnTo>
                    <a:pt x="877" y="4154"/>
                  </a:lnTo>
                  <a:lnTo>
                    <a:pt x="687" y="3925"/>
                  </a:lnTo>
                  <a:lnTo>
                    <a:pt x="496" y="3697"/>
                  </a:lnTo>
                  <a:lnTo>
                    <a:pt x="344" y="3430"/>
                  </a:lnTo>
                  <a:lnTo>
                    <a:pt x="229" y="3201"/>
                  </a:lnTo>
                  <a:lnTo>
                    <a:pt x="153" y="2935"/>
                  </a:lnTo>
                  <a:lnTo>
                    <a:pt x="77" y="2630"/>
                  </a:lnTo>
                  <a:lnTo>
                    <a:pt x="39" y="2363"/>
                  </a:lnTo>
                  <a:lnTo>
                    <a:pt x="1" y="2096"/>
                  </a:lnTo>
                  <a:lnTo>
                    <a:pt x="39" y="1791"/>
                  </a:lnTo>
                  <a:lnTo>
                    <a:pt x="77" y="1524"/>
                  </a:lnTo>
                  <a:lnTo>
                    <a:pt x="153" y="1258"/>
                  </a:lnTo>
                  <a:lnTo>
                    <a:pt x="229" y="953"/>
                  </a:lnTo>
                  <a:lnTo>
                    <a:pt x="344" y="724"/>
                  </a:lnTo>
                  <a:lnTo>
                    <a:pt x="496" y="457"/>
                  </a:lnTo>
                  <a:lnTo>
                    <a:pt x="687" y="229"/>
                  </a:lnTo>
                  <a:lnTo>
                    <a:pt x="877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363;p7"/>
          <p:cNvGrpSpPr/>
          <p:nvPr/>
        </p:nvGrpSpPr>
        <p:grpSpPr>
          <a:xfrm>
            <a:off x="8433764" y="238428"/>
            <a:ext cx="333217" cy="440655"/>
            <a:chOff x="4080575" y="898625"/>
            <a:chExt cx="88625" cy="117200"/>
          </a:xfrm>
        </p:grpSpPr>
        <p:sp>
          <p:nvSpPr>
            <p:cNvPr id="43" name="Google Shape;364;p7"/>
            <p:cNvSpPr/>
            <p:nvPr/>
          </p:nvSpPr>
          <p:spPr>
            <a:xfrm>
              <a:off x="4125350" y="942450"/>
              <a:ext cx="25" cy="73375"/>
            </a:xfrm>
            <a:custGeom>
              <a:avLst/>
              <a:gdLst/>
              <a:ahLst/>
              <a:cxnLst/>
              <a:rect l="l" t="t" r="r" b="b"/>
              <a:pathLst>
                <a:path w="1" h="2935" fill="none" extrusionOk="0">
                  <a:moveTo>
                    <a:pt x="0" y="2935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5;p7"/>
            <p:cNvSpPr/>
            <p:nvPr/>
          </p:nvSpPr>
          <p:spPr>
            <a:xfrm>
              <a:off x="4169175" y="898625"/>
              <a:ext cx="25" cy="117200"/>
            </a:xfrm>
            <a:custGeom>
              <a:avLst/>
              <a:gdLst/>
              <a:ahLst/>
              <a:cxnLst/>
              <a:rect l="l" t="t" r="r" b="b"/>
              <a:pathLst>
                <a:path w="1" h="4688" fill="none" extrusionOk="0">
                  <a:moveTo>
                    <a:pt x="1" y="4688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6;p7"/>
            <p:cNvSpPr/>
            <p:nvPr/>
          </p:nvSpPr>
          <p:spPr>
            <a:xfrm>
              <a:off x="4080575" y="987225"/>
              <a:ext cx="25" cy="28600"/>
            </a:xfrm>
            <a:custGeom>
              <a:avLst/>
              <a:gdLst/>
              <a:ahLst/>
              <a:cxnLst/>
              <a:rect l="l" t="t" r="r" b="b"/>
              <a:pathLst>
                <a:path w="1" h="1144" fill="none" extrusionOk="0">
                  <a:moveTo>
                    <a:pt x="0" y="1144"/>
                  </a:moveTo>
                  <a:lnTo>
                    <a:pt x="0" y="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145;p7"/>
          <p:cNvSpPr/>
          <p:nvPr/>
        </p:nvSpPr>
        <p:spPr>
          <a:xfrm>
            <a:off x="5020435" y="302147"/>
            <a:ext cx="564445" cy="509444"/>
          </a:xfrm>
          <a:custGeom>
            <a:avLst/>
            <a:gdLst/>
            <a:ahLst/>
            <a:cxnLst/>
            <a:rect l="l" t="t" r="r" b="b"/>
            <a:pathLst>
              <a:path w="5870" h="5298" fill="none" extrusionOk="0">
                <a:moveTo>
                  <a:pt x="5870" y="2668"/>
                </a:moveTo>
                <a:lnTo>
                  <a:pt x="4612" y="2668"/>
                </a:lnTo>
                <a:lnTo>
                  <a:pt x="3736" y="5298"/>
                </a:lnTo>
                <a:lnTo>
                  <a:pt x="1982" y="1"/>
                </a:lnTo>
                <a:lnTo>
                  <a:pt x="1068" y="2668"/>
                </a:lnTo>
                <a:lnTo>
                  <a:pt x="1" y="2668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92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35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5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SE DÁ BOJOVAT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140939" y="1137300"/>
            <a:ext cx="2307271" cy="675449"/>
          </a:xfrm>
        </p:spPr>
        <p:txBody>
          <a:bodyPr/>
          <a:lstStyle/>
          <a:p>
            <a:pPr marL="101600" indent="0">
              <a:buNone/>
            </a:pPr>
            <a:r>
              <a:rPr lang="pl-PL" dirty="0" smtClean="0"/>
              <a:t>Mikrovlna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9" name="Obdélník 8"/>
          <p:cNvSpPr/>
          <p:nvPr/>
        </p:nvSpPr>
        <p:spPr>
          <a:xfrm>
            <a:off x="549600" y="1331658"/>
            <a:ext cx="2723886" cy="21379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2785249" y="3586571"/>
            <a:ext cx="549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t (h)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27" name="Přímá spojnice se šipkou 26"/>
          <p:cNvCxnSpPr/>
          <p:nvPr/>
        </p:nvCxnSpPr>
        <p:spPr>
          <a:xfrm>
            <a:off x="3262350" y="3740434"/>
            <a:ext cx="48000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V="1">
            <a:off x="333375" y="1332230"/>
            <a:ext cx="0" cy="40957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 rot="16200000">
            <a:off x="-2940" y="1939554"/>
            <a:ext cx="634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alarm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35" name="Přímá spojnice 34"/>
          <p:cNvCxnSpPr/>
          <p:nvPr/>
        </p:nvCxnSpPr>
        <p:spPr>
          <a:xfrm>
            <a:off x="4848225" y="-704850"/>
            <a:ext cx="3733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bdélník 40"/>
          <p:cNvSpPr/>
          <p:nvPr/>
        </p:nvSpPr>
        <p:spPr>
          <a:xfrm>
            <a:off x="5782815" y="1342087"/>
            <a:ext cx="358125" cy="364325"/>
          </a:xfrm>
          <a:prstGeom prst="rect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>
            <a:off x="5782815" y="2189201"/>
            <a:ext cx="358125" cy="3643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Google Shape;145;p7"/>
          <p:cNvSpPr/>
          <p:nvPr/>
        </p:nvSpPr>
        <p:spPr>
          <a:xfrm>
            <a:off x="2575045" y="1573947"/>
            <a:ext cx="282223" cy="254722"/>
          </a:xfrm>
          <a:custGeom>
            <a:avLst/>
            <a:gdLst/>
            <a:ahLst/>
            <a:cxnLst/>
            <a:rect l="l" t="t" r="r" b="b"/>
            <a:pathLst>
              <a:path w="5870" h="5298" fill="none" extrusionOk="0">
                <a:moveTo>
                  <a:pt x="5870" y="2668"/>
                </a:moveTo>
                <a:lnTo>
                  <a:pt x="4612" y="2668"/>
                </a:lnTo>
                <a:lnTo>
                  <a:pt x="3736" y="5298"/>
                </a:lnTo>
                <a:lnTo>
                  <a:pt x="1982" y="1"/>
                </a:lnTo>
                <a:lnTo>
                  <a:pt x="1068" y="2668"/>
                </a:lnTo>
                <a:lnTo>
                  <a:pt x="1" y="2668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7"/>
          <p:cNvGrpSpPr/>
          <p:nvPr/>
        </p:nvGrpSpPr>
        <p:grpSpPr>
          <a:xfrm>
            <a:off x="1395115" y="1589179"/>
            <a:ext cx="318871" cy="224257"/>
            <a:chOff x="5951775" y="3433900"/>
            <a:chExt cx="147700" cy="103875"/>
          </a:xfrm>
        </p:grpSpPr>
        <p:sp>
          <p:nvSpPr>
            <p:cNvPr id="58" name="Google Shape;58;p7"/>
            <p:cNvSpPr/>
            <p:nvPr/>
          </p:nvSpPr>
          <p:spPr>
            <a:xfrm>
              <a:off x="6010850" y="3471050"/>
              <a:ext cx="29550" cy="29550"/>
            </a:xfrm>
            <a:custGeom>
              <a:avLst/>
              <a:gdLst/>
              <a:ahLst/>
              <a:cxnLst/>
              <a:rect l="l" t="t" r="r" b="b"/>
              <a:pathLst>
                <a:path w="1182" h="1182" fill="none" extrusionOk="0">
                  <a:moveTo>
                    <a:pt x="610" y="0"/>
                  </a:moveTo>
                  <a:lnTo>
                    <a:pt x="610" y="0"/>
                  </a:lnTo>
                  <a:lnTo>
                    <a:pt x="725" y="0"/>
                  </a:lnTo>
                  <a:lnTo>
                    <a:pt x="839" y="38"/>
                  </a:lnTo>
                  <a:lnTo>
                    <a:pt x="1029" y="191"/>
                  </a:lnTo>
                  <a:lnTo>
                    <a:pt x="1144" y="381"/>
                  </a:lnTo>
                  <a:lnTo>
                    <a:pt x="1182" y="458"/>
                  </a:lnTo>
                  <a:lnTo>
                    <a:pt x="1182" y="610"/>
                  </a:lnTo>
                  <a:lnTo>
                    <a:pt x="1182" y="610"/>
                  </a:lnTo>
                  <a:lnTo>
                    <a:pt x="1182" y="724"/>
                  </a:lnTo>
                  <a:lnTo>
                    <a:pt x="1144" y="839"/>
                  </a:lnTo>
                  <a:lnTo>
                    <a:pt x="1029" y="991"/>
                  </a:lnTo>
                  <a:lnTo>
                    <a:pt x="839" y="1144"/>
                  </a:lnTo>
                  <a:lnTo>
                    <a:pt x="725" y="1182"/>
                  </a:lnTo>
                  <a:lnTo>
                    <a:pt x="610" y="1182"/>
                  </a:lnTo>
                  <a:lnTo>
                    <a:pt x="610" y="1182"/>
                  </a:lnTo>
                  <a:lnTo>
                    <a:pt x="496" y="1182"/>
                  </a:lnTo>
                  <a:lnTo>
                    <a:pt x="382" y="1144"/>
                  </a:lnTo>
                  <a:lnTo>
                    <a:pt x="191" y="991"/>
                  </a:lnTo>
                  <a:lnTo>
                    <a:pt x="77" y="839"/>
                  </a:lnTo>
                  <a:lnTo>
                    <a:pt x="39" y="724"/>
                  </a:lnTo>
                  <a:lnTo>
                    <a:pt x="0" y="610"/>
                  </a:lnTo>
                  <a:lnTo>
                    <a:pt x="0" y="610"/>
                  </a:lnTo>
                  <a:lnTo>
                    <a:pt x="39" y="458"/>
                  </a:lnTo>
                  <a:lnTo>
                    <a:pt x="77" y="381"/>
                  </a:lnTo>
                  <a:lnTo>
                    <a:pt x="191" y="191"/>
                  </a:lnTo>
                  <a:lnTo>
                    <a:pt x="382" y="38"/>
                  </a:lnTo>
                  <a:lnTo>
                    <a:pt x="496" y="0"/>
                  </a:lnTo>
                  <a:lnTo>
                    <a:pt x="610" y="0"/>
                  </a:lnTo>
                  <a:lnTo>
                    <a:pt x="610" y="0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7"/>
            <p:cNvSpPr/>
            <p:nvPr/>
          </p:nvSpPr>
          <p:spPr>
            <a:xfrm>
              <a:off x="6057525" y="3454850"/>
              <a:ext cx="12425" cy="61950"/>
            </a:xfrm>
            <a:custGeom>
              <a:avLst/>
              <a:gdLst/>
              <a:ahLst/>
              <a:cxnLst/>
              <a:rect l="l" t="t" r="r" b="b"/>
              <a:pathLst>
                <a:path w="497" h="247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1" y="267"/>
                  </a:lnTo>
                  <a:lnTo>
                    <a:pt x="382" y="572"/>
                  </a:lnTo>
                  <a:lnTo>
                    <a:pt x="458" y="915"/>
                  </a:lnTo>
                  <a:lnTo>
                    <a:pt x="496" y="1258"/>
                  </a:lnTo>
                  <a:lnTo>
                    <a:pt x="458" y="1563"/>
                  </a:lnTo>
                  <a:lnTo>
                    <a:pt x="382" y="1906"/>
                  </a:lnTo>
                  <a:lnTo>
                    <a:pt x="191" y="2211"/>
                  </a:lnTo>
                  <a:lnTo>
                    <a:pt x="1" y="2478"/>
                  </a:lnTo>
                  <a:lnTo>
                    <a:pt x="1" y="2478"/>
                  </a:lnTo>
                  <a:lnTo>
                    <a:pt x="1" y="2478"/>
                  </a:ln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5981325" y="3454850"/>
              <a:ext cx="13350" cy="61950"/>
            </a:xfrm>
            <a:custGeom>
              <a:avLst/>
              <a:gdLst/>
              <a:ahLst/>
              <a:cxnLst/>
              <a:rect l="l" t="t" r="r" b="b"/>
              <a:pathLst>
                <a:path w="534" h="2478" fill="none" extrusionOk="0">
                  <a:moveTo>
                    <a:pt x="534" y="2478"/>
                  </a:moveTo>
                  <a:lnTo>
                    <a:pt x="534" y="2478"/>
                  </a:lnTo>
                  <a:lnTo>
                    <a:pt x="305" y="2211"/>
                  </a:lnTo>
                  <a:lnTo>
                    <a:pt x="153" y="1906"/>
                  </a:lnTo>
                  <a:lnTo>
                    <a:pt x="38" y="1563"/>
                  </a:lnTo>
                  <a:lnTo>
                    <a:pt x="0" y="1258"/>
                  </a:lnTo>
                  <a:lnTo>
                    <a:pt x="38" y="915"/>
                  </a:lnTo>
                  <a:lnTo>
                    <a:pt x="153" y="572"/>
                  </a:lnTo>
                  <a:lnTo>
                    <a:pt x="305" y="2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34" y="0"/>
                  </a:ln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6077550" y="3433900"/>
              <a:ext cx="21925" cy="103875"/>
            </a:xfrm>
            <a:custGeom>
              <a:avLst/>
              <a:gdLst/>
              <a:ahLst/>
              <a:cxnLst/>
              <a:rect l="l" t="t" r="r" b="b"/>
              <a:pathLst>
                <a:path w="877" h="415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29" y="229"/>
                  </a:lnTo>
                  <a:lnTo>
                    <a:pt x="381" y="457"/>
                  </a:lnTo>
                  <a:lnTo>
                    <a:pt x="534" y="724"/>
                  </a:lnTo>
                  <a:lnTo>
                    <a:pt x="648" y="953"/>
                  </a:lnTo>
                  <a:lnTo>
                    <a:pt x="762" y="1258"/>
                  </a:lnTo>
                  <a:lnTo>
                    <a:pt x="839" y="1524"/>
                  </a:lnTo>
                  <a:lnTo>
                    <a:pt x="877" y="1791"/>
                  </a:lnTo>
                  <a:lnTo>
                    <a:pt x="877" y="2096"/>
                  </a:lnTo>
                  <a:lnTo>
                    <a:pt x="877" y="2363"/>
                  </a:lnTo>
                  <a:lnTo>
                    <a:pt x="839" y="2630"/>
                  </a:lnTo>
                  <a:lnTo>
                    <a:pt x="762" y="2935"/>
                  </a:lnTo>
                  <a:lnTo>
                    <a:pt x="648" y="3201"/>
                  </a:lnTo>
                  <a:lnTo>
                    <a:pt x="534" y="3430"/>
                  </a:lnTo>
                  <a:lnTo>
                    <a:pt x="381" y="3697"/>
                  </a:lnTo>
                  <a:lnTo>
                    <a:pt x="229" y="3925"/>
                  </a:lnTo>
                  <a:lnTo>
                    <a:pt x="0" y="4154"/>
                  </a:ln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7"/>
            <p:cNvSpPr/>
            <p:nvPr/>
          </p:nvSpPr>
          <p:spPr>
            <a:xfrm>
              <a:off x="5951775" y="3433900"/>
              <a:ext cx="21950" cy="103875"/>
            </a:xfrm>
            <a:custGeom>
              <a:avLst/>
              <a:gdLst/>
              <a:ahLst/>
              <a:cxnLst/>
              <a:rect l="l" t="t" r="r" b="b"/>
              <a:pathLst>
                <a:path w="878" h="4155" fill="none" extrusionOk="0">
                  <a:moveTo>
                    <a:pt x="877" y="4154"/>
                  </a:moveTo>
                  <a:lnTo>
                    <a:pt x="877" y="4154"/>
                  </a:lnTo>
                  <a:lnTo>
                    <a:pt x="687" y="3925"/>
                  </a:lnTo>
                  <a:lnTo>
                    <a:pt x="496" y="3697"/>
                  </a:lnTo>
                  <a:lnTo>
                    <a:pt x="344" y="3430"/>
                  </a:lnTo>
                  <a:lnTo>
                    <a:pt x="229" y="3201"/>
                  </a:lnTo>
                  <a:lnTo>
                    <a:pt x="153" y="2935"/>
                  </a:lnTo>
                  <a:lnTo>
                    <a:pt x="77" y="2630"/>
                  </a:lnTo>
                  <a:lnTo>
                    <a:pt x="39" y="2363"/>
                  </a:lnTo>
                  <a:lnTo>
                    <a:pt x="1" y="2096"/>
                  </a:lnTo>
                  <a:lnTo>
                    <a:pt x="39" y="1791"/>
                  </a:lnTo>
                  <a:lnTo>
                    <a:pt x="77" y="1524"/>
                  </a:lnTo>
                  <a:lnTo>
                    <a:pt x="153" y="1258"/>
                  </a:lnTo>
                  <a:lnTo>
                    <a:pt x="229" y="953"/>
                  </a:lnTo>
                  <a:lnTo>
                    <a:pt x="344" y="724"/>
                  </a:lnTo>
                  <a:lnTo>
                    <a:pt x="496" y="457"/>
                  </a:lnTo>
                  <a:lnTo>
                    <a:pt x="687" y="229"/>
                  </a:lnTo>
                  <a:lnTo>
                    <a:pt x="877" y="0"/>
                  </a:ln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145;p7"/>
          <p:cNvSpPr/>
          <p:nvPr/>
        </p:nvSpPr>
        <p:spPr>
          <a:xfrm>
            <a:off x="811921" y="1634408"/>
            <a:ext cx="203323" cy="135722"/>
          </a:xfrm>
          <a:custGeom>
            <a:avLst/>
            <a:gdLst/>
            <a:ahLst/>
            <a:cxnLst/>
            <a:rect l="l" t="t" r="r" b="b"/>
            <a:pathLst>
              <a:path w="6674" h="4455" extrusionOk="0">
                <a:moveTo>
                  <a:pt x="1100" y="0"/>
                </a:moveTo>
                <a:lnTo>
                  <a:pt x="1025" y="19"/>
                </a:lnTo>
                <a:lnTo>
                  <a:pt x="951" y="37"/>
                </a:lnTo>
                <a:lnTo>
                  <a:pt x="895" y="75"/>
                </a:lnTo>
                <a:lnTo>
                  <a:pt x="820" y="112"/>
                </a:lnTo>
                <a:lnTo>
                  <a:pt x="671" y="205"/>
                </a:lnTo>
                <a:lnTo>
                  <a:pt x="522" y="280"/>
                </a:lnTo>
                <a:lnTo>
                  <a:pt x="336" y="336"/>
                </a:lnTo>
                <a:lnTo>
                  <a:pt x="149" y="373"/>
                </a:lnTo>
                <a:lnTo>
                  <a:pt x="93" y="391"/>
                </a:lnTo>
                <a:lnTo>
                  <a:pt x="38" y="429"/>
                </a:lnTo>
                <a:lnTo>
                  <a:pt x="0" y="485"/>
                </a:lnTo>
                <a:lnTo>
                  <a:pt x="0" y="559"/>
                </a:lnTo>
                <a:lnTo>
                  <a:pt x="0" y="932"/>
                </a:lnTo>
                <a:lnTo>
                  <a:pt x="19" y="1007"/>
                </a:lnTo>
                <a:lnTo>
                  <a:pt x="56" y="1062"/>
                </a:lnTo>
                <a:lnTo>
                  <a:pt x="112" y="1100"/>
                </a:lnTo>
                <a:lnTo>
                  <a:pt x="187" y="1118"/>
                </a:lnTo>
                <a:lnTo>
                  <a:pt x="429" y="1081"/>
                </a:lnTo>
                <a:lnTo>
                  <a:pt x="671" y="1025"/>
                </a:lnTo>
                <a:lnTo>
                  <a:pt x="895" y="932"/>
                </a:lnTo>
                <a:lnTo>
                  <a:pt x="1119" y="820"/>
                </a:lnTo>
                <a:lnTo>
                  <a:pt x="1230" y="895"/>
                </a:lnTo>
                <a:lnTo>
                  <a:pt x="1361" y="951"/>
                </a:lnTo>
                <a:lnTo>
                  <a:pt x="1641" y="1044"/>
                </a:lnTo>
                <a:lnTo>
                  <a:pt x="1939" y="1100"/>
                </a:lnTo>
                <a:lnTo>
                  <a:pt x="2237" y="1118"/>
                </a:lnTo>
                <a:lnTo>
                  <a:pt x="2535" y="1100"/>
                </a:lnTo>
                <a:lnTo>
                  <a:pt x="2815" y="1044"/>
                </a:lnTo>
                <a:lnTo>
                  <a:pt x="3094" y="951"/>
                </a:lnTo>
                <a:lnTo>
                  <a:pt x="3337" y="820"/>
                </a:lnTo>
                <a:lnTo>
                  <a:pt x="3467" y="895"/>
                </a:lnTo>
                <a:lnTo>
                  <a:pt x="3598" y="951"/>
                </a:lnTo>
                <a:lnTo>
                  <a:pt x="3877" y="1044"/>
                </a:lnTo>
                <a:lnTo>
                  <a:pt x="4157" y="1100"/>
                </a:lnTo>
                <a:lnTo>
                  <a:pt x="4455" y="1118"/>
                </a:lnTo>
                <a:lnTo>
                  <a:pt x="4753" y="1100"/>
                </a:lnTo>
                <a:lnTo>
                  <a:pt x="5052" y="1044"/>
                </a:lnTo>
                <a:lnTo>
                  <a:pt x="5313" y="951"/>
                </a:lnTo>
                <a:lnTo>
                  <a:pt x="5574" y="820"/>
                </a:lnTo>
                <a:lnTo>
                  <a:pt x="5779" y="932"/>
                </a:lnTo>
                <a:lnTo>
                  <a:pt x="6002" y="1025"/>
                </a:lnTo>
                <a:lnTo>
                  <a:pt x="6245" y="1081"/>
                </a:lnTo>
                <a:lnTo>
                  <a:pt x="6487" y="1118"/>
                </a:lnTo>
                <a:lnTo>
                  <a:pt x="6561" y="1100"/>
                </a:lnTo>
                <a:lnTo>
                  <a:pt x="6617" y="1062"/>
                </a:lnTo>
                <a:lnTo>
                  <a:pt x="6655" y="1007"/>
                </a:lnTo>
                <a:lnTo>
                  <a:pt x="6673" y="932"/>
                </a:lnTo>
                <a:lnTo>
                  <a:pt x="6673" y="559"/>
                </a:lnTo>
                <a:lnTo>
                  <a:pt x="6673" y="503"/>
                </a:lnTo>
                <a:lnTo>
                  <a:pt x="6636" y="447"/>
                </a:lnTo>
                <a:lnTo>
                  <a:pt x="6580" y="391"/>
                </a:lnTo>
                <a:lnTo>
                  <a:pt x="6524" y="373"/>
                </a:lnTo>
                <a:lnTo>
                  <a:pt x="6338" y="336"/>
                </a:lnTo>
                <a:lnTo>
                  <a:pt x="6151" y="280"/>
                </a:lnTo>
                <a:lnTo>
                  <a:pt x="6002" y="205"/>
                </a:lnTo>
                <a:lnTo>
                  <a:pt x="5853" y="112"/>
                </a:lnTo>
                <a:lnTo>
                  <a:pt x="5779" y="75"/>
                </a:lnTo>
                <a:lnTo>
                  <a:pt x="5723" y="37"/>
                </a:lnTo>
                <a:lnTo>
                  <a:pt x="5648" y="19"/>
                </a:lnTo>
                <a:lnTo>
                  <a:pt x="5499" y="19"/>
                </a:lnTo>
                <a:lnTo>
                  <a:pt x="5424" y="37"/>
                </a:lnTo>
                <a:lnTo>
                  <a:pt x="5350" y="75"/>
                </a:lnTo>
                <a:lnTo>
                  <a:pt x="5294" y="112"/>
                </a:lnTo>
                <a:lnTo>
                  <a:pt x="5201" y="168"/>
                </a:lnTo>
                <a:lnTo>
                  <a:pt x="5108" y="224"/>
                </a:lnTo>
                <a:lnTo>
                  <a:pt x="4903" y="298"/>
                </a:lnTo>
                <a:lnTo>
                  <a:pt x="4679" y="354"/>
                </a:lnTo>
                <a:lnTo>
                  <a:pt x="4437" y="373"/>
                </a:lnTo>
                <a:lnTo>
                  <a:pt x="4213" y="354"/>
                </a:lnTo>
                <a:lnTo>
                  <a:pt x="3989" y="298"/>
                </a:lnTo>
                <a:lnTo>
                  <a:pt x="3784" y="205"/>
                </a:lnTo>
                <a:lnTo>
                  <a:pt x="3691" y="149"/>
                </a:lnTo>
                <a:lnTo>
                  <a:pt x="3598" y="93"/>
                </a:lnTo>
                <a:lnTo>
                  <a:pt x="3542" y="56"/>
                </a:lnTo>
                <a:lnTo>
                  <a:pt x="3467" y="19"/>
                </a:lnTo>
                <a:lnTo>
                  <a:pt x="3393" y="0"/>
                </a:lnTo>
                <a:lnTo>
                  <a:pt x="3337" y="0"/>
                </a:lnTo>
                <a:lnTo>
                  <a:pt x="3262" y="19"/>
                </a:lnTo>
                <a:lnTo>
                  <a:pt x="3188" y="37"/>
                </a:lnTo>
                <a:lnTo>
                  <a:pt x="3113" y="75"/>
                </a:lnTo>
                <a:lnTo>
                  <a:pt x="3057" y="112"/>
                </a:lnTo>
                <a:lnTo>
                  <a:pt x="2871" y="224"/>
                </a:lnTo>
                <a:lnTo>
                  <a:pt x="2666" y="317"/>
                </a:lnTo>
                <a:lnTo>
                  <a:pt x="2442" y="354"/>
                </a:lnTo>
                <a:lnTo>
                  <a:pt x="2218" y="373"/>
                </a:lnTo>
                <a:lnTo>
                  <a:pt x="1976" y="354"/>
                </a:lnTo>
                <a:lnTo>
                  <a:pt x="1752" y="298"/>
                </a:lnTo>
                <a:lnTo>
                  <a:pt x="1547" y="205"/>
                </a:lnTo>
                <a:lnTo>
                  <a:pt x="1454" y="149"/>
                </a:lnTo>
                <a:lnTo>
                  <a:pt x="1380" y="93"/>
                </a:lnTo>
                <a:lnTo>
                  <a:pt x="1305" y="56"/>
                </a:lnTo>
                <a:lnTo>
                  <a:pt x="1249" y="19"/>
                </a:lnTo>
                <a:lnTo>
                  <a:pt x="1175" y="19"/>
                </a:lnTo>
                <a:lnTo>
                  <a:pt x="1100" y="0"/>
                </a:lnTo>
                <a:close/>
                <a:moveTo>
                  <a:pt x="1100" y="1678"/>
                </a:moveTo>
                <a:lnTo>
                  <a:pt x="1025" y="1696"/>
                </a:lnTo>
                <a:lnTo>
                  <a:pt x="951" y="1715"/>
                </a:lnTo>
                <a:lnTo>
                  <a:pt x="895" y="1752"/>
                </a:lnTo>
                <a:lnTo>
                  <a:pt x="820" y="1789"/>
                </a:lnTo>
                <a:lnTo>
                  <a:pt x="671" y="1883"/>
                </a:lnTo>
                <a:lnTo>
                  <a:pt x="522" y="1957"/>
                </a:lnTo>
                <a:lnTo>
                  <a:pt x="336" y="2013"/>
                </a:lnTo>
                <a:lnTo>
                  <a:pt x="149" y="2050"/>
                </a:lnTo>
                <a:lnTo>
                  <a:pt x="93" y="2069"/>
                </a:lnTo>
                <a:lnTo>
                  <a:pt x="38" y="2106"/>
                </a:lnTo>
                <a:lnTo>
                  <a:pt x="0" y="2162"/>
                </a:lnTo>
                <a:lnTo>
                  <a:pt x="0" y="2237"/>
                </a:lnTo>
                <a:lnTo>
                  <a:pt x="0" y="2610"/>
                </a:lnTo>
                <a:lnTo>
                  <a:pt x="19" y="2684"/>
                </a:lnTo>
                <a:lnTo>
                  <a:pt x="56" y="2740"/>
                </a:lnTo>
                <a:lnTo>
                  <a:pt x="112" y="2777"/>
                </a:lnTo>
                <a:lnTo>
                  <a:pt x="187" y="2796"/>
                </a:lnTo>
                <a:lnTo>
                  <a:pt x="429" y="2759"/>
                </a:lnTo>
                <a:lnTo>
                  <a:pt x="671" y="2684"/>
                </a:lnTo>
                <a:lnTo>
                  <a:pt x="895" y="2610"/>
                </a:lnTo>
                <a:lnTo>
                  <a:pt x="1119" y="2479"/>
                </a:lnTo>
                <a:lnTo>
                  <a:pt x="1230" y="2554"/>
                </a:lnTo>
                <a:lnTo>
                  <a:pt x="1361" y="2610"/>
                </a:lnTo>
                <a:lnTo>
                  <a:pt x="1641" y="2721"/>
                </a:lnTo>
                <a:lnTo>
                  <a:pt x="1939" y="2759"/>
                </a:lnTo>
                <a:lnTo>
                  <a:pt x="2237" y="2777"/>
                </a:lnTo>
                <a:lnTo>
                  <a:pt x="2535" y="2759"/>
                </a:lnTo>
                <a:lnTo>
                  <a:pt x="2815" y="2703"/>
                </a:lnTo>
                <a:lnTo>
                  <a:pt x="3094" y="2610"/>
                </a:lnTo>
                <a:lnTo>
                  <a:pt x="3337" y="2479"/>
                </a:lnTo>
                <a:lnTo>
                  <a:pt x="3467" y="2554"/>
                </a:lnTo>
                <a:lnTo>
                  <a:pt x="3598" y="2610"/>
                </a:lnTo>
                <a:lnTo>
                  <a:pt x="3877" y="2721"/>
                </a:lnTo>
                <a:lnTo>
                  <a:pt x="4157" y="2759"/>
                </a:lnTo>
                <a:lnTo>
                  <a:pt x="4455" y="2777"/>
                </a:lnTo>
                <a:lnTo>
                  <a:pt x="4753" y="2759"/>
                </a:lnTo>
                <a:lnTo>
                  <a:pt x="5052" y="2703"/>
                </a:lnTo>
                <a:lnTo>
                  <a:pt x="5313" y="2610"/>
                </a:lnTo>
                <a:lnTo>
                  <a:pt x="5574" y="2479"/>
                </a:lnTo>
                <a:lnTo>
                  <a:pt x="5779" y="2591"/>
                </a:lnTo>
                <a:lnTo>
                  <a:pt x="6002" y="2684"/>
                </a:lnTo>
                <a:lnTo>
                  <a:pt x="6245" y="2759"/>
                </a:lnTo>
                <a:lnTo>
                  <a:pt x="6487" y="2777"/>
                </a:lnTo>
                <a:lnTo>
                  <a:pt x="6561" y="2777"/>
                </a:lnTo>
                <a:lnTo>
                  <a:pt x="6617" y="2740"/>
                </a:lnTo>
                <a:lnTo>
                  <a:pt x="6655" y="2684"/>
                </a:lnTo>
                <a:lnTo>
                  <a:pt x="6673" y="2610"/>
                </a:lnTo>
                <a:lnTo>
                  <a:pt x="6673" y="2237"/>
                </a:lnTo>
                <a:lnTo>
                  <a:pt x="6673" y="2162"/>
                </a:lnTo>
                <a:lnTo>
                  <a:pt x="6636" y="2106"/>
                </a:lnTo>
                <a:lnTo>
                  <a:pt x="6580" y="2069"/>
                </a:lnTo>
                <a:lnTo>
                  <a:pt x="6524" y="2050"/>
                </a:lnTo>
                <a:lnTo>
                  <a:pt x="6338" y="2013"/>
                </a:lnTo>
                <a:lnTo>
                  <a:pt x="6151" y="1957"/>
                </a:lnTo>
                <a:lnTo>
                  <a:pt x="6002" y="1883"/>
                </a:lnTo>
                <a:lnTo>
                  <a:pt x="5853" y="1771"/>
                </a:lnTo>
                <a:lnTo>
                  <a:pt x="5779" y="1734"/>
                </a:lnTo>
                <a:lnTo>
                  <a:pt x="5723" y="1715"/>
                </a:lnTo>
                <a:lnTo>
                  <a:pt x="5648" y="1696"/>
                </a:lnTo>
                <a:lnTo>
                  <a:pt x="5574" y="1678"/>
                </a:lnTo>
                <a:lnTo>
                  <a:pt x="5499" y="1696"/>
                </a:lnTo>
                <a:lnTo>
                  <a:pt x="5424" y="1715"/>
                </a:lnTo>
                <a:lnTo>
                  <a:pt x="5350" y="1734"/>
                </a:lnTo>
                <a:lnTo>
                  <a:pt x="5294" y="1771"/>
                </a:lnTo>
                <a:lnTo>
                  <a:pt x="5201" y="1845"/>
                </a:lnTo>
                <a:lnTo>
                  <a:pt x="5108" y="1901"/>
                </a:lnTo>
                <a:lnTo>
                  <a:pt x="4903" y="1976"/>
                </a:lnTo>
                <a:lnTo>
                  <a:pt x="4679" y="2032"/>
                </a:lnTo>
                <a:lnTo>
                  <a:pt x="4437" y="2050"/>
                </a:lnTo>
                <a:lnTo>
                  <a:pt x="4213" y="2032"/>
                </a:lnTo>
                <a:lnTo>
                  <a:pt x="3989" y="1976"/>
                </a:lnTo>
                <a:lnTo>
                  <a:pt x="3784" y="1883"/>
                </a:lnTo>
                <a:lnTo>
                  <a:pt x="3691" y="1827"/>
                </a:lnTo>
                <a:lnTo>
                  <a:pt x="3598" y="1771"/>
                </a:lnTo>
                <a:lnTo>
                  <a:pt x="3542" y="1715"/>
                </a:lnTo>
                <a:lnTo>
                  <a:pt x="3467" y="1696"/>
                </a:lnTo>
                <a:lnTo>
                  <a:pt x="3393" y="1678"/>
                </a:lnTo>
                <a:lnTo>
                  <a:pt x="3262" y="1678"/>
                </a:lnTo>
                <a:lnTo>
                  <a:pt x="3188" y="1715"/>
                </a:lnTo>
                <a:lnTo>
                  <a:pt x="3113" y="1734"/>
                </a:lnTo>
                <a:lnTo>
                  <a:pt x="3057" y="1789"/>
                </a:lnTo>
                <a:lnTo>
                  <a:pt x="2871" y="1901"/>
                </a:lnTo>
                <a:lnTo>
                  <a:pt x="2666" y="1976"/>
                </a:lnTo>
                <a:lnTo>
                  <a:pt x="2442" y="2032"/>
                </a:lnTo>
                <a:lnTo>
                  <a:pt x="2218" y="2050"/>
                </a:lnTo>
                <a:lnTo>
                  <a:pt x="1976" y="2032"/>
                </a:lnTo>
                <a:lnTo>
                  <a:pt x="1752" y="1976"/>
                </a:lnTo>
                <a:lnTo>
                  <a:pt x="1547" y="1883"/>
                </a:lnTo>
                <a:lnTo>
                  <a:pt x="1454" y="1827"/>
                </a:lnTo>
                <a:lnTo>
                  <a:pt x="1380" y="1771"/>
                </a:lnTo>
                <a:lnTo>
                  <a:pt x="1305" y="1715"/>
                </a:lnTo>
                <a:lnTo>
                  <a:pt x="1249" y="1696"/>
                </a:lnTo>
                <a:lnTo>
                  <a:pt x="1175" y="1678"/>
                </a:lnTo>
                <a:close/>
                <a:moveTo>
                  <a:pt x="1025" y="3355"/>
                </a:moveTo>
                <a:lnTo>
                  <a:pt x="951" y="3374"/>
                </a:lnTo>
                <a:lnTo>
                  <a:pt x="895" y="3411"/>
                </a:lnTo>
                <a:lnTo>
                  <a:pt x="820" y="3448"/>
                </a:lnTo>
                <a:lnTo>
                  <a:pt x="671" y="3560"/>
                </a:lnTo>
                <a:lnTo>
                  <a:pt x="522" y="3635"/>
                </a:lnTo>
                <a:lnTo>
                  <a:pt x="336" y="3691"/>
                </a:lnTo>
                <a:lnTo>
                  <a:pt x="149" y="3709"/>
                </a:lnTo>
                <a:lnTo>
                  <a:pt x="93" y="3728"/>
                </a:lnTo>
                <a:lnTo>
                  <a:pt x="38" y="3784"/>
                </a:lnTo>
                <a:lnTo>
                  <a:pt x="0" y="3840"/>
                </a:lnTo>
                <a:lnTo>
                  <a:pt x="0" y="3896"/>
                </a:lnTo>
                <a:lnTo>
                  <a:pt x="0" y="4269"/>
                </a:lnTo>
                <a:lnTo>
                  <a:pt x="19" y="4343"/>
                </a:lnTo>
                <a:lnTo>
                  <a:pt x="56" y="4418"/>
                </a:lnTo>
                <a:lnTo>
                  <a:pt x="112" y="4455"/>
                </a:lnTo>
                <a:lnTo>
                  <a:pt x="187" y="4455"/>
                </a:lnTo>
                <a:lnTo>
                  <a:pt x="429" y="4418"/>
                </a:lnTo>
                <a:lnTo>
                  <a:pt x="671" y="4362"/>
                </a:lnTo>
                <a:lnTo>
                  <a:pt x="895" y="4269"/>
                </a:lnTo>
                <a:lnTo>
                  <a:pt x="1119" y="4157"/>
                </a:lnTo>
                <a:lnTo>
                  <a:pt x="1230" y="4231"/>
                </a:lnTo>
                <a:lnTo>
                  <a:pt x="1361" y="4287"/>
                </a:lnTo>
                <a:lnTo>
                  <a:pt x="1641" y="4380"/>
                </a:lnTo>
                <a:lnTo>
                  <a:pt x="1939" y="4436"/>
                </a:lnTo>
                <a:lnTo>
                  <a:pt x="2237" y="4455"/>
                </a:lnTo>
                <a:lnTo>
                  <a:pt x="2535" y="4436"/>
                </a:lnTo>
                <a:lnTo>
                  <a:pt x="2815" y="4380"/>
                </a:lnTo>
                <a:lnTo>
                  <a:pt x="3094" y="4287"/>
                </a:lnTo>
                <a:lnTo>
                  <a:pt x="3337" y="4157"/>
                </a:lnTo>
                <a:lnTo>
                  <a:pt x="3467" y="4231"/>
                </a:lnTo>
                <a:lnTo>
                  <a:pt x="3598" y="4287"/>
                </a:lnTo>
                <a:lnTo>
                  <a:pt x="3877" y="4380"/>
                </a:lnTo>
                <a:lnTo>
                  <a:pt x="4157" y="4436"/>
                </a:lnTo>
                <a:lnTo>
                  <a:pt x="4455" y="4455"/>
                </a:lnTo>
                <a:lnTo>
                  <a:pt x="4753" y="4436"/>
                </a:lnTo>
                <a:lnTo>
                  <a:pt x="5052" y="4380"/>
                </a:lnTo>
                <a:lnTo>
                  <a:pt x="5313" y="4287"/>
                </a:lnTo>
                <a:lnTo>
                  <a:pt x="5574" y="4157"/>
                </a:lnTo>
                <a:lnTo>
                  <a:pt x="5779" y="4269"/>
                </a:lnTo>
                <a:lnTo>
                  <a:pt x="6002" y="4362"/>
                </a:lnTo>
                <a:lnTo>
                  <a:pt x="6245" y="4418"/>
                </a:lnTo>
                <a:lnTo>
                  <a:pt x="6487" y="4455"/>
                </a:lnTo>
                <a:lnTo>
                  <a:pt x="6561" y="4455"/>
                </a:lnTo>
                <a:lnTo>
                  <a:pt x="6617" y="4399"/>
                </a:lnTo>
                <a:lnTo>
                  <a:pt x="6655" y="4343"/>
                </a:lnTo>
                <a:lnTo>
                  <a:pt x="6673" y="4269"/>
                </a:lnTo>
                <a:lnTo>
                  <a:pt x="6673" y="3896"/>
                </a:lnTo>
                <a:lnTo>
                  <a:pt x="6673" y="3840"/>
                </a:lnTo>
                <a:lnTo>
                  <a:pt x="6636" y="3784"/>
                </a:lnTo>
                <a:lnTo>
                  <a:pt x="6580" y="3728"/>
                </a:lnTo>
                <a:lnTo>
                  <a:pt x="6524" y="3709"/>
                </a:lnTo>
                <a:lnTo>
                  <a:pt x="6338" y="3691"/>
                </a:lnTo>
                <a:lnTo>
                  <a:pt x="6151" y="3635"/>
                </a:lnTo>
                <a:lnTo>
                  <a:pt x="6002" y="3542"/>
                </a:lnTo>
                <a:lnTo>
                  <a:pt x="5853" y="3448"/>
                </a:lnTo>
                <a:lnTo>
                  <a:pt x="5779" y="3411"/>
                </a:lnTo>
                <a:lnTo>
                  <a:pt x="5723" y="3374"/>
                </a:lnTo>
                <a:lnTo>
                  <a:pt x="5648" y="3355"/>
                </a:lnTo>
                <a:lnTo>
                  <a:pt x="5499" y="3355"/>
                </a:lnTo>
                <a:lnTo>
                  <a:pt x="5424" y="3374"/>
                </a:lnTo>
                <a:lnTo>
                  <a:pt x="5350" y="3411"/>
                </a:lnTo>
                <a:lnTo>
                  <a:pt x="5294" y="3448"/>
                </a:lnTo>
                <a:lnTo>
                  <a:pt x="5201" y="3504"/>
                </a:lnTo>
                <a:lnTo>
                  <a:pt x="5108" y="3560"/>
                </a:lnTo>
                <a:lnTo>
                  <a:pt x="4903" y="3653"/>
                </a:lnTo>
                <a:lnTo>
                  <a:pt x="4679" y="3691"/>
                </a:lnTo>
                <a:lnTo>
                  <a:pt x="4437" y="3709"/>
                </a:lnTo>
                <a:lnTo>
                  <a:pt x="4213" y="3691"/>
                </a:lnTo>
                <a:lnTo>
                  <a:pt x="3989" y="3635"/>
                </a:lnTo>
                <a:lnTo>
                  <a:pt x="3784" y="3560"/>
                </a:lnTo>
                <a:lnTo>
                  <a:pt x="3691" y="3504"/>
                </a:lnTo>
                <a:lnTo>
                  <a:pt x="3598" y="3430"/>
                </a:lnTo>
                <a:lnTo>
                  <a:pt x="3542" y="3392"/>
                </a:lnTo>
                <a:lnTo>
                  <a:pt x="3467" y="3355"/>
                </a:lnTo>
                <a:lnTo>
                  <a:pt x="3262" y="3355"/>
                </a:lnTo>
                <a:lnTo>
                  <a:pt x="3188" y="3374"/>
                </a:lnTo>
                <a:lnTo>
                  <a:pt x="3113" y="3411"/>
                </a:lnTo>
                <a:lnTo>
                  <a:pt x="3057" y="3448"/>
                </a:lnTo>
                <a:lnTo>
                  <a:pt x="2871" y="3560"/>
                </a:lnTo>
                <a:lnTo>
                  <a:pt x="2666" y="3653"/>
                </a:lnTo>
                <a:lnTo>
                  <a:pt x="2442" y="3691"/>
                </a:lnTo>
                <a:lnTo>
                  <a:pt x="2218" y="3709"/>
                </a:lnTo>
                <a:lnTo>
                  <a:pt x="1976" y="3691"/>
                </a:lnTo>
                <a:lnTo>
                  <a:pt x="1752" y="3635"/>
                </a:lnTo>
                <a:lnTo>
                  <a:pt x="1547" y="3560"/>
                </a:lnTo>
                <a:lnTo>
                  <a:pt x="1454" y="3504"/>
                </a:lnTo>
                <a:lnTo>
                  <a:pt x="1380" y="3430"/>
                </a:lnTo>
                <a:lnTo>
                  <a:pt x="1305" y="3392"/>
                </a:lnTo>
                <a:lnTo>
                  <a:pt x="1249" y="3374"/>
                </a:lnTo>
                <a:lnTo>
                  <a:pt x="1175" y="33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Zástupný symbol pro text 2"/>
          <p:cNvSpPr>
            <a:spLocks noGrp="1"/>
          </p:cNvSpPr>
          <p:nvPr>
            <p:ph type="body" idx="1"/>
          </p:nvPr>
        </p:nvSpPr>
        <p:spPr>
          <a:xfrm>
            <a:off x="2150514" y="1320450"/>
            <a:ext cx="665188" cy="675449"/>
          </a:xfrm>
        </p:spPr>
        <p:txBody>
          <a:bodyPr/>
          <a:lstStyle/>
          <a:p>
            <a:pPr marL="101600" indent="0">
              <a:buNone/>
            </a:pPr>
            <a:r>
              <a:rPr lang="pl-PL" sz="2400" b="1" dirty="0" smtClean="0">
                <a:solidFill>
                  <a:schemeClr val="accent3"/>
                </a:solidFill>
              </a:rPr>
              <a:t>?</a:t>
            </a:r>
          </a:p>
        </p:txBody>
      </p:sp>
      <p:sp>
        <p:nvSpPr>
          <p:cNvPr id="79" name="Zástupný symbol pro text 2"/>
          <p:cNvSpPr>
            <a:spLocks noGrp="1"/>
          </p:cNvSpPr>
          <p:nvPr>
            <p:ph type="body" idx="1"/>
          </p:nvPr>
        </p:nvSpPr>
        <p:spPr>
          <a:xfrm>
            <a:off x="2785246" y="1316200"/>
            <a:ext cx="665188" cy="675449"/>
          </a:xfrm>
        </p:spPr>
        <p:txBody>
          <a:bodyPr/>
          <a:lstStyle/>
          <a:p>
            <a:pPr marL="101600" indent="0">
              <a:buNone/>
            </a:pPr>
            <a:r>
              <a:rPr lang="pl-PL" sz="2400" b="1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80" name="Zástupný symbol pro text 2"/>
          <p:cNvSpPr>
            <a:spLocks noGrp="1"/>
          </p:cNvSpPr>
          <p:nvPr>
            <p:ph type="body" idx="1"/>
          </p:nvPr>
        </p:nvSpPr>
        <p:spPr>
          <a:xfrm>
            <a:off x="6169572" y="2033638"/>
            <a:ext cx="2085976" cy="675449"/>
          </a:xfrm>
        </p:spPr>
        <p:txBody>
          <a:bodyPr/>
          <a:lstStyle/>
          <a:p>
            <a:pPr marL="101600" indent="0">
              <a:buNone/>
            </a:pPr>
            <a:r>
              <a:rPr lang="pl-PL" dirty="0" smtClean="0"/>
              <a:t>Infra</a:t>
            </a:r>
          </a:p>
        </p:txBody>
      </p:sp>
      <p:cxnSp>
        <p:nvCxnSpPr>
          <p:cNvPr id="82" name="Přímá spojnice 81"/>
          <p:cNvCxnSpPr/>
          <p:nvPr/>
        </p:nvCxnSpPr>
        <p:spPr>
          <a:xfrm>
            <a:off x="549600" y="2202180"/>
            <a:ext cx="272388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bdélník 35"/>
          <p:cNvSpPr/>
          <p:nvPr/>
        </p:nvSpPr>
        <p:spPr>
          <a:xfrm>
            <a:off x="1459464" y="1944050"/>
            <a:ext cx="190175" cy="1525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/>
        </p:nvSpPr>
        <p:spPr>
          <a:xfrm>
            <a:off x="2321783" y="1942450"/>
            <a:ext cx="190175" cy="1525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/>
        </p:nvSpPr>
        <p:spPr>
          <a:xfrm>
            <a:off x="2667093" y="1947200"/>
            <a:ext cx="190175" cy="1525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/>
        </p:nvSpPr>
        <p:spPr>
          <a:xfrm>
            <a:off x="827228" y="1942450"/>
            <a:ext cx="190175" cy="1525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Obdélník 77"/>
          <p:cNvSpPr/>
          <p:nvPr/>
        </p:nvSpPr>
        <p:spPr>
          <a:xfrm>
            <a:off x="2954369" y="1944050"/>
            <a:ext cx="190175" cy="1525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9"/>
          <p:cNvCxnSpPr/>
          <p:nvPr/>
        </p:nvCxnSpPr>
        <p:spPr>
          <a:xfrm>
            <a:off x="827228" y="3477051"/>
            <a:ext cx="0" cy="5267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>
            <a:off x="1015244" y="3477051"/>
            <a:ext cx="0" cy="5267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1461623" y="3477051"/>
            <a:ext cx="0" cy="5267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86"/>
          <p:cNvCxnSpPr/>
          <p:nvPr/>
        </p:nvCxnSpPr>
        <p:spPr>
          <a:xfrm>
            <a:off x="1649639" y="3477051"/>
            <a:ext cx="0" cy="5267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se šipkou 87"/>
          <p:cNvCxnSpPr/>
          <p:nvPr/>
        </p:nvCxnSpPr>
        <p:spPr>
          <a:xfrm flipH="1">
            <a:off x="1649639" y="3894348"/>
            <a:ext cx="180786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Přímá spojnice se šipkou 88"/>
          <p:cNvCxnSpPr/>
          <p:nvPr/>
        </p:nvCxnSpPr>
        <p:spPr>
          <a:xfrm>
            <a:off x="1280683" y="3896146"/>
            <a:ext cx="178228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Přímá spojnice se šipkou 89"/>
          <p:cNvCxnSpPr/>
          <p:nvPr/>
        </p:nvCxnSpPr>
        <p:spPr>
          <a:xfrm flipH="1">
            <a:off x="1015244" y="3894348"/>
            <a:ext cx="180786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Přímá spojnice se šipkou 90"/>
          <p:cNvCxnSpPr/>
          <p:nvPr/>
        </p:nvCxnSpPr>
        <p:spPr>
          <a:xfrm>
            <a:off x="646288" y="3896146"/>
            <a:ext cx="178228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ovéPole 91"/>
          <p:cNvSpPr txBox="1"/>
          <p:nvPr/>
        </p:nvSpPr>
        <p:spPr>
          <a:xfrm rot="16200000">
            <a:off x="458101" y="4080537"/>
            <a:ext cx="910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 minuta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0" name="Obdélník 39"/>
          <p:cNvSpPr/>
          <p:nvPr/>
        </p:nvSpPr>
        <p:spPr>
          <a:xfrm>
            <a:off x="3350157" y="1316200"/>
            <a:ext cx="57938" cy="21608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bdélník 44"/>
          <p:cNvSpPr/>
          <p:nvPr/>
        </p:nvSpPr>
        <p:spPr>
          <a:xfrm>
            <a:off x="3491914" y="1316200"/>
            <a:ext cx="57938" cy="21608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ovnoramenný trojúhelník 5"/>
          <p:cNvSpPr/>
          <p:nvPr/>
        </p:nvSpPr>
        <p:spPr>
          <a:xfrm rot="5400000">
            <a:off x="2609523" y="2208082"/>
            <a:ext cx="2449270" cy="38455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TextovéPole 47"/>
          <p:cNvSpPr txBox="1"/>
          <p:nvPr/>
        </p:nvSpPr>
        <p:spPr>
          <a:xfrm rot="16200000">
            <a:off x="1093781" y="4080537"/>
            <a:ext cx="910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 minuta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9" name="Zástupný symbol pro text 3"/>
          <p:cNvSpPr>
            <a:spLocks noGrp="1"/>
          </p:cNvSpPr>
          <p:nvPr>
            <p:ph type="body" idx="2"/>
          </p:nvPr>
        </p:nvSpPr>
        <p:spPr>
          <a:xfrm>
            <a:off x="5205373" y="2722303"/>
            <a:ext cx="3777601" cy="1529461"/>
          </a:xfrm>
        </p:spPr>
        <p:txBody>
          <a:bodyPr/>
          <a:lstStyle/>
          <a:p>
            <a:r>
              <a:rPr lang="cs-CZ" dirty="0" smtClean="0"/>
              <a:t>Při skutečném vstupu do střeženého prostoru, je mikrovlna vždy aktivátor události </a:t>
            </a:r>
          </a:p>
        </p:txBody>
      </p:sp>
      <p:sp>
        <p:nvSpPr>
          <p:cNvPr id="44" name="Obdélník 43"/>
          <p:cNvSpPr/>
          <p:nvPr/>
        </p:nvSpPr>
        <p:spPr>
          <a:xfrm>
            <a:off x="1935677" y="1951461"/>
            <a:ext cx="190175" cy="1525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bdélník 45"/>
          <p:cNvSpPr/>
          <p:nvPr/>
        </p:nvSpPr>
        <p:spPr>
          <a:xfrm>
            <a:off x="2028156" y="1959508"/>
            <a:ext cx="150703" cy="1525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ohnutá nahoru 3"/>
          <p:cNvSpPr/>
          <p:nvPr/>
        </p:nvSpPr>
        <p:spPr>
          <a:xfrm flipH="1">
            <a:off x="1909751" y="3645400"/>
            <a:ext cx="2323249" cy="740678"/>
          </a:xfrm>
          <a:prstGeom prst="bentUpArrow">
            <a:avLst>
              <a:gd name="adj1" fmla="val 19724"/>
              <a:gd name="adj2" fmla="val 21835"/>
              <a:gd name="adj3" fmla="val 25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7" name="Google Shape;464;p39"/>
          <p:cNvGrpSpPr/>
          <p:nvPr/>
        </p:nvGrpSpPr>
        <p:grpSpPr>
          <a:xfrm>
            <a:off x="4360418" y="2808745"/>
            <a:ext cx="866410" cy="1673310"/>
            <a:chOff x="3386850" y="2264625"/>
            <a:chExt cx="203950" cy="509250"/>
          </a:xfrm>
          <a:solidFill>
            <a:schemeClr val="accent1"/>
          </a:solidFill>
        </p:grpSpPr>
        <p:sp>
          <p:nvSpPr>
            <p:cNvPr id="51" name="Google Shape;465;p39"/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66;p39"/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Zástupný symbol pro text 2"/>
          <p:cNvSpPr txBox="1">
            <a:spLocks/>
          </p:cNvSpPr>
          <p:nvPr/>
        </p:nvSpPr>
        <p:spPr>
          <a:xfrm>
            <a:off x="372364" y="799562"/>
            <a:ext cx="3620078" cy="675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Encode Sans ExtraLight"/>
              <a:buChar char="▪"/>
              <a:defRPr sz="20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Encode Sans ExtraLight"/>
                <a:cs typeface="Calibri" panose="020F0502020204030204" pitchFamily="34" charset="0"/>
                <a:sym typeface="Encode Sans ExtraLight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Encode Sans ExtraLight"/>
              <a:buChar char="▫"/>
              <a:defRPr sz="2000" b="0" i="0" u="none" strike="noStrike" cap="none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Encode Sans ExtraLight"/>
              <a:buChar char="▫"/>
              <a:defRPr sz="2000" b="0" i="0" u="none" strike="noStrike" cap="none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ncode Sans ExtraLight"/>
              <a:buChar char="▫"/>
              <a:defRPr sz="2000" b="0" i="0" u="none" strike="noStrike" cap="none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ncode Sans ExtraLight"/>
              <a:buChar char="▫"/>
              <a:defRPr sz="2000" b="0" i="0" u="none" strike="noStrike" cap="none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ncode Sans ExtraLight"/>
              <a:buChar char="▫"/>
              <a:defRPr sz="2000" b="0" i="0" u="none" strike="noStrike" cap="none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ncode Sans ExtraLight"/>
              <a:buChar char="▫"/>
              <a:defRPr sz="2000" b="0" i="0" u="none" strike="noStrike" cap="none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ncode Sans ExtraLight"/>
              <a:buChar char="▫"/>
              <a:defRPr sz="2000" b="0" i="0" u="none" strike="noStrike" cap="none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ncode Sans ExtraLight"/>
              <a:buChar char="▫"/>
              <a:defRPr sz="2000" b="0" i="0" u="none" strike="noStrike" cap="none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9pPr>
          </a:lstStyle>
          <a:p>
            <a:pPr marL="101600" indent="0">
              <a:buFont typeface="Encode Sans ExtraLight"/>
              <a:buNone/>
            </a:pPr>
            <a:r>
              <a:rPr lang="pl-PL" sz="1400" b="1" dirty="0" smtClean="0"/>
              <a:t>OSTRÝ POPLACH Z OBOU TECHNOLOGIÍ</a:t>
            </a:r>
          </a:p>
        </p:txBody>
      </p:sp>
      <p:sp>
        <p:nvSpPr>
          <p:cNvPr id="54" name="Google Shape;556;p39"/>
          <p:cNvSpPr/>
          <p:nvPr/>
        </p:nvSpPr>
        <p:spPr>
          <a:xfrm>
            <a:off x="1939633" y="1661046"/>
            <a:ext cx="218155" cy="218168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6;p39"/>
          <p:cNvSpPr/>
          <p:nvPr/>
        </p:nvSpPr>
        <p:spPr>
          <a:xfrm>
            <a:off x="1936003" y="1398711"/>
            <a:ext cx="218155" cy="218168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57;p39"/>
          <p:cNvSpPr/>
          <p:nvPr/>
        </p:nvSpPr>
        <p:spPr>
          <a:xfrm>
            <a:off x="4268338" y="1730638"/>
            <a:ext cx="1018648" cy="938095"/>
          </a:xfrm>
          <a:custGeom>
            <a:avLst/>
            <a:gdLst/>
            <a:ahLst/>
            <a:cxnLst/>
            <a:rect l="l" t="t" r="r" b="b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Šipka ohnutá nahoru 6"/>
          <p:cNvSpPr/>
          <p:nvPr/>
        </p:nvSpPr>
        <p:spPr>
          <a:xfrm flipV="1">
            <a:off x="3592553" y="1028536"/>
            <a:ext cx="1337653" cy="588342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15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3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9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1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7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6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8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4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5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5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5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8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9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1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7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7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24" grpId="0"/>
      <p:bldP spid="33" grpId="0"/>
      <p:bldP spid="41" grpId="0" animBg="1"/>
      <p:bldP spid="42" grpId="0" animBg="1"/>
      <p:bldP spid="50" grpId="0" animBg="1"/>
      <p:bldP spid="65" grpId="0" animBg="1"/>
      <p:bldP spid="76" grpId="0" build="p"/>
      <p:bldP spid="79" grpId="0" build="p"/>
      <p:bldP spid="80" grpId="0" build="p"/>
      <p:bldP spid="36" grpId="0" animBg="1"/>
      <p:bldP spid="38" grpId="0" animBg="1"/>
      <p:bldP spid="39" grpId="0" animBg="1"/>
      <p:bldP spid="43" grpId="0" animBg="1"/>
      <p:bldP spid="78" grpId="0" animBg="1"/>
      <p:bldP spid="92" grpId="0"/>
      <p:bldP spid="48" grpId="0"/>
      <p:bldP spid="44" grpId="0" animBg="1"/>
      <p:bldP spid="46" grpId="0" animBg="1"/>
      <p:bldP spid="4" grpId="0" animBg="1"/>
      <p:bldP spid="53" grpId="0" build="p"/>
      <p:bldP spid="54" grpId="0" animBg="1"/>
      <p:bldP spid="55" grpId="0" animBg="1"/>
      <p:bldP spid="5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4893011" y="1200150"/>
            <a:ext cx="3980052" cy="3108300"/>
          </a:xfrm>
        </p:spPr>
        <p:txBody>
          <a:bodyPr/>
          <a:lstStyle/>
          <a:p>
            <a:r>
              <a:rPr lang="cs-CZ" dirty="0" smtClean="0"/>
              <a:t>1 440 minut = 1 den</a:t>
            </a:r>
          </a:p>
          <a:p>
            <a:r>
              <a:rPr lang="cs-CZ" dirty="0" smtClean="0"/>
              <a:t>1 440 / 5 = 288</a:t>
            </a:r>
          </a:p>
          <a:p>
            <a:r>
              <a:rPr lang="cs-CZ" dirty="0" smtClean="0"/>
              <a:t>1 440 / 4 = 360</a:t>
            </a:r>
          </a:p>
          <a:p>
            <a:r>
              <a:rPr lang="cs-CZ" dirty="0" smtClean="0"/>
              <a:t>1 440 / 2 = 720</a:t>
            </a:r>
          </a:p>
          <a:p>
            <a:r>
              <a:rPr lang="cs-CZ" dirty="0" smtClean="0"/>
              <a:t>720 x menší šance na poplach, tedy 0.00277 poplachu za den, což x 365 je 1 za rok.</a:t>
            </a:r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549600" y="361375"/>
            <a:ext cx="3740400" cy="549600"/>
          </a:xfrm>
        </p:spPr>
        <p:txBody>
          <a:bodyPr/>
          <a:lstStyle/>
          <a:p>
            <a:r>
              <a:rPr lang="cs-CZ" dirty="0" smtClean="0"/>
              <a:t>JAK SE DÁ BOJOVAT</a:t>
            </a:r>
            <a:endParaRPr lang="cs-CZ" dirty="0"/>
          </a:p>
        </p:txBody>
      </p:sp>
      <p:sp>
        <p:nvSpPr>
          <p:cNvPr id="8" name="Zástupný symbol pro text 3"/>
          <p:cNvSpPr>
            <a:spLocks noGrp="1"/>
          </p:cNvSpPr>
          <p:nvPr>
            <p:ph type="body" idx="2"/>
          </p:nvPr>
        </p:nvSpPr>
        <p:spPr>
          <a:xfrm>
            <a:off x="549599" y="1200149"/>
            <a:ext cx="3607533" cy="2565359"/>
          </a:xfrm>
        </p:spPr>
        <p:txBody>
          <a:bodyPr/>
          <a:lstStyle/>
          <a:p>
            <a:r>
              <a:rPr lang="cs-CZ" dirty="0" smtClean="0"/>
              <a:t>Mikrovlna 5 x za den</a:t>
            </a:r>
          </a:p>
          <a:p>
            <a:r>
              <a:rPr lang="cs-CZ" dirty="0" err="1" smtClean="0"/>
              <a:t>Infra</a:t>
            </a:r>
            <a:r>
              <a:rPr lang="cs-CZ" dirty="0" smtClean="0"/>
              <a:t> 4 x za den</a:t>
            </a:r>
          </a:p>
          <a:p>
            <a:endParaRPr lang="cs-CZ" dirty="0"/>
          </a:p>
          <a:p>
            <a:r>
              <a:rPr lang="cs-CZ" dirty="0" smtClean="0"/>
              <a:t>Dobrá mikrovlna 2 za den</a:t>
            </a:r>
          </a:p>
          <a:p>
            <a:r>
              <a:rPr lang="cs-CZ" dirty="0" smtClean="0"/>
              <a:t>Dobré </a:t>
            </a:r>
            <a:r>
              <a:rPr lang="cs-CZ" dirty="0" err="1" smtClean="0"/>
              <a:t>infra</a:t>
            </a:r>
            <a:r>
              <a:rPr lang="cs-CZ" dirty="0" smtClean="0"/>
              <a:t> 2 za den</a:t>
            </a:r>
            <a:endParaRPr lang="cs-CZ" dirty="0"/>
          </a:p>
        </p:txBody>
      </p:sp>
      <p:sp>
        <p:nvSpPr>
          <p:cNvPr id="6" name="Zástupný symbol pro text 2"/>
          <p:cNvSpPr>
            <a:spLocks noGrp="1"/>
          </p:cNvSpPr>
          <p:nvPr>
            <p:ph type="body" idx="1"/>
          </p:nvPr>
        </p:nvSpPr>
        <p:spPr>
          <a:xfrm>
            <a:off x="2419800" y="3687769"/>
            <a:ext cx="3153274" cy="733825"/>
          </a:xfrm>
        </p:spPr>
        <p:txBody>
          <a:bodyPr lIns="0" tIns="0" rIns="0" bIns="0"/>
          <a:lstStyle/>
          <a:p>
            <a:pPr marL="101600" indent="0">
              <a:lnSpc>
                <a:spcPct val="100000"/>
              </a:lnSpc>
              <a:buNone/>
            </a:pPr>
            <a:r>
              <a:rPr lang="pl-PL" sz="1400" b="1" spc="600" dirty="0" smtClean="0">
                <a:solidFill>
                  <a:schemeClr val="accent1"/>
                </a:solidFill>
              </a:rPr>
              <a:t>NEŽÁDOUCÍ </a:t>
            </a:r>
          </a:p>
          <a:p>
            <a:pPr marL="101600" indent="0">
              <a:lnSpc>
                <a:spcPct val="100000"/>
              </a:lnSpc>
              <a:buNone/>
            </a:pPr>
            <a:r>
              <a:rPr lang="pl-PL" sz="1400" b="1" spc="600" dirty="0" smtClean="0">
                <a:solidFill>
                  <a:schemeClr val="accent1"/>
                </a:solidFill>
              </a:rPr>
              <a:t>POPLACHY ZA ROK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997205" y="3396849"/>
            <a:ext cx="17171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7200" b="1" spc="6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1-2</a:t>
            </a:r>
            <a:r>
              <a:rPr lang="pl-PL" sz="6000" b="1" spc="6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 </a:t>
            </a:r>
            <a:endParaRPr lang="cs-CZ" sz="6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15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build="p"/>
      <p:bldP spid="6" grpId="0" build="p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549600" y="361375"/>
            <a:ext cx="3740400" cy="549600"/>
          </a:xfrm>
        </p:spPr>
        <p:txBody>
          <a:bodyPr/>
          <a:lstStyle/>
          <a:p>
            <a:r>
              <a:rPr lang="cs-CZ" dirty="0" smtClean="0"/>
              <a:t>JAK SE DÁ BOJOVAT</a:t>
            </a:r>
            <a:endParaRPr lang="cs-CZ" dirty="0"/>
          </a:p>
        </p:txBody>
      </p:sp>
      <p:pic>
        <p:nvPicPr>
          <p:cNvPr id="10" name="Picture 2" descr="D:\Sebastiano\SICURIT\Pictures_Video\BOTTONI\ip-native-icon_0001_Disegno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20" y="1394460"/>
            <a:ext cx="1269276" cy="706334"/>
          </a:xfrm>
          <a:prstGeom prst="rect">
            <a:avLst/>
          </a:prstGeom>
          <a:noFill/>
        </p:spPr>
      </p:pic>
      <p:sp>
        <p:nvSpPr>
          <p:cNvPr id="1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2369" y="2359886"/>
            <a:ext cx="1964606" cy="2006373"/>
          </a:xfrm>
        </p:spPr>
        <p:txBody>
          <a:bodyPr lIns="0" tIns="0" rIns="0" bIns="0"/>
          <a:lstStyle/>
          <a:p>
            <a:pPr marL="101600" indent="0">
              <a:buNone/>
            </a:pPr>
            <a:r>
              <a:rPr lang="pl-PL" sz="1600" dirty="0" smtClean="0"/>
              <a:t>5 detekčních scénářů pro IR, kde lze nastavit kombinaci paprsků a dobu přerušení pro detekci poplachu.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124765"/>
            <a:ext cx="6048375" cy="324149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grpSp>
        <p:nvGrpSpPr>
          <p:cNvPr id="12" name="Google Shape;474;p39"/>
          <p:cNvGrpSpPr/>
          <p:nvPr/>
        </p:nvGrpSpPr>
        <p:grpSpPr>
          <a:xfrm>
            <a:off x="2783863" y="4157846"/>
            <a:ext cx="1506137" cy="872007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14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387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863" y="1099271"/>
            <a:ext cx="6124836" cy="326698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549600" y="361375"/>
            <a:ext cx="3740400" cy="549600"/>
          </a:xfrm>
        </p:spPr>
        <p:txBody>
          <a:bodyPr/>
          <a:lstStyle/>
          <a:p>
            <a:r>
              <a:rPr lang="cs-CZ" dirty="0" smtClean="0"/>
              <a:t>JAK SE DÁ BOJOVAT</a:t>
            </a:r>
            <a:endParaRPr lang="cs-CZ" dirty="0"/>
          </a:p>
        </p:txBody>
      </p:sp>
      <p:pic>
        <p:nvPicPr>
          <p:cNvPr id="10" name="Picture 2" descr="D:\Sebastiano\SICURIT\Pictures_Video\BOTTONI\ip-native-icon_0001_Disegno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320" y="1394460"/>
            <a:ext cx="1269276" cy="706334"/>
          </a:xfrm>
          <a:prstGeom prst="rect">
            <a:avLst/>
          </a:prstGeom>
          <a:noFill/>
        </p:spPr>
      </p:pic>
      <p:sp>
        <p:nvSpPr>
          <p:cNvPr id="1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2369" y="2359886"/>
            <a:ext cx="1964606" cy="2006373"/>
          </a:xfrm>
        </p:spPr>
        <p:txBody>
          <a:bodyPr lIns="0" tIns="0" rIns="0" bIns="0"/>
          <a:lstStyle/>
          <a:p>
            <a:pPr marL="101600" indent="0">
              <a:buNone/>
            </a:pPr>
            <a:r>
              <a:rPr lang="pl-PL" sz="1600" dirty="0" smtClean="0"/>
              <a:t>5 detekčních scénářů pro IR, kde lze nastavit </a:t>
            </a:r>
            <a:r>
              <a:rPr lang="pl-PL" b="1" dirty="0" smtClean="0">
                <a:solidFill>
                  <a:schemeClr val="accent1"/>
                </a:solidFill>
              </a:rPr>
              <a:t>kombinaci paprsků pro potlačení poplachu.</a:t>
            </a:r>
          </a:p>
        </p:txBody>
      </p:sp>
      <p:grpSp>
        <p:nvGrpSpPr>
          <p:cNvPr id="12" name="Google Shape;474;p39"/>
          <p:cNvGrpSpPr/>
          <p:nvPr/>
        </p:nvGrpSpPr>
        <p:grpSpPr>
          <a:xfrm rot="10800000">
            <a:off x="6679588" y="474971"/>
            <a:ext cx="1506137" cy="872007"/>
            <a:chOff x="5975075" y="2327500"/>
            <a:chExt cx="420100" cy="388350"/>
          </a:xfrm>
          <a:solidFill>
            <a:schemeClr val="accent1"/>
          </a:solidFill>
        </p:grpSpPr>
        <p:sp>
          <p:nvSpPr>
            <p:cNvPr id="14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5251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text 2"/>
          <p:cNvSpPr>
            <a:spLocks noGrp="1"/>
          </p:cNvSpPr>
          <p:nvPr>
            <p:ph type="body" idx="1"/>
          </p:nvPr>
        </p:nvSpPr>
        <p:spPr>
          <a:xfrm>
            <a:off x="334753" y="1196668"/>
            <a:ext cx="2760140" cy="3062717"/>
          </a:xfrm>
        </p:spPr>
        <p:txBody>
          <a:bodyPr lIns="0" tIns="0" rIns="0" bIns="0"/>
          <a:lstStyle/>
          <a:p>
            <a:pPr marL="101600" indent="0">
              <a:buNone/>
            </a:pPr>
            <a:r>
              <a:rPr lang="pl-PL" b="1" dirty="0" smtClean="0">
                <a:solidFill>
                  <a:schemeClr val="accent1"/>
                </a:solidFill>
              </a:rPr>
              <a:t>PREDICTIVE MAINTENANCE</a:t>
            </a:r>
          </a:p>
          <a:p>
            <a:pPr marL="101600" indent="0">
              <a:buNone/>
            </a:pPr>
            <a:r>
              <a:rPr lang="pl-PL" dirty="0" smtClean="0"/>
              <a:t>Algoritmus pro permanentní sledování síly IR signálu (SEA) včas vyhodnotí pokles a pošle upozornění při poklesu pod kritickou úroveň. 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549600" y="361375"/>
            <a:ext cx="3740400" cy="549600"/>
          </a:xfrm>
        </p:spPr>
        <p:txBody>
          <a:bodyPr/>
          <a:lstStyle/>
          <a:p>
            <a:r>
              <a:rPr lang="cs-CZ" dirty="0" smtClean="0"/>
              <a:t>JAK SE DÁ BOJOVAT</a:t>
            </a:r>
            <a:endParaRPr lang="cs-CZ" dirty="0"/>
          </a:p>
        </p:txBody>
      </p:sp>
      <p:pic>
        <p:nvPicPr>
          <p:cNvPr id="9" name="Picture 2" descr="D:\Sebastiano\SICURIT\Pictures_Video\BOTTONI\ip-native-icon_0000_Disegno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6453" y="3733800"/>
            <a:ext cx="1085975" cy="760522"/>
          </a:xfrm>
          <a:prstGeom prst="rect">
            <a:avLst/>
          </a:prstGeom>
          <a:noFill/>
        </p:spPr>
      </p:pic>
      <p:pic>
        <p:nvPicPr>
          <p:cNvPr id="12" name="Picture 2" descr="D:\Sebastiano\SICURIT\Pictures_Video\BOTTONI\ip-native-icon_0002_Disegno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4549" y="1255028"/>
            <a:ext cx="906916" cy="811714"/>
          </a:xfrm>
          <a:prstGeom prst="rect">
            <a:avLst/>
          </a:prstGeom>
          <a:noFill/>
        </p:spPr>
      </p:pic>
      <p:sp>
        <p:nvSpPr>
          <p:cNvPr id="1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08883" y="1330967"/>
            <a:ext cx="2111858" cy="2475060"/>
          </a:xfrm>
        </p:spPr>
        <p:txBody>
          <a:bodyPr lIns="0" tIns="0" rIns="0" bIns="0"/>
          <a:lstStyle/>
          <a:p>
            <a:pPr marL="101600" indent="0" algn="ctr">
              <a:buNone/>
            </a:pPr>
            <a:r>
              <a:rPr lang="pl-PL" b="1" dirty="0" smtClean="0">
                <a:solidFill>
                  <a:schemeClr val="accent1"/>
                </a:solidFill>
              </a:rPr>
              <a:t>TARGET DIRECTION</a:t>
            </a:r>
          </a:p>
          <a:p>
            <a:pPr marL="101600" indent="0" algn="ctr">
              <a:buNone/>
            </a:pPr>
            <a:r>
              <a:rPr lang="pl-PL" dirty="0" smtClean="0"/>
              <a:t>Detekce směru průchodu prostorem.</a:t>
            </a:r>
          </a:p>
        </p:txBody>
      </p:sp>
      <p:sp>
        <p:nvSpPr>
          <p:cNvPr id="15" name="Zástupný symbol pro text 2"/>
          <p:cNvSpPr>
            <a:spLocks noGrp="1"/>
          </p:cNvSpPr>
          <p:nvPr>
            <p:ph type="body" idx="1"/>
          </p:nvPr>
        </p:nvSpPr>
        <p:spPr>
          <a:xfrm>
            <a:off x="6646170" y="2096308"/>
            <a:ext cx="2062677" cy="2194675"/>
          </a:xfrm>
        </p:spPr>
        <p:txBody>
          <a:bodyPr lIns="0" tIns="0" rIns="0" bIns="0"/>
          <a:lstStyle/>
          <a:p>
            <a:pPr marL="101600" indent="0" algn="ctr">
              <a:buNone/>
            </a:pPr>
            <a:r>
              <a:rPr lang="pl-PL" b="1" dirty="0" smtClean="0">
                <a:solidFill>
                  <a:schemeClr val="accent1"/>
                </a:solidFill>
              </a:rPr>
              <a:t>IR REMOTE MANAGEMENT</a:t>
            </a:r>
          </a:p>
          <a:p>
            <a:pPr marL="101600" indent="0" algn="ctr">
              <a:buNone/>
            </a:pPr>
            <a:r>
              <a:rPr lang="pl-PL" dirty="0" smtClean="0"/>
              <a:t>Vzdálená aktivace a deaktivace jednotlivých IR.</a:t>
            </a:r>
          </a:p>
        </p:txBody>
      </p:sp>
      <p:sp>
        <p:nvSpPr>
          <p:cNvPr id="3" name="Obdélník 2"/>
          <p:cNvSpPr/>
          <p:nvPr/>
        </p:nvSpPr>
        <p:spPr>
          <a:xfrm>
            <a:off x="285155" y="1134070"/>
            <a:ext cx="2955850" cy="336025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3645118" y="1152193"/>
            <a:ext cx="2488490" cy="248849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6433264" y="1949401"/>
            <a:ext cx="2488490" cy="248849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30" name="Picture 6" descr="IR BEAM REMOTE MANAGE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502" y="1125019"/>
            <a:ext cx="686012" cy="6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34753" y="4281526"/>
            <a:ext cx="2637047" cy="22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spc="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EFFICIENCY ANALYSIS</a:t>
            </a:r>
            <a:endParaRPr lang="cs-CZ" sz="800" b="1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59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8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4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4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6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8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4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6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3" grpId="0" build="p"/>
      <p:bldP spid="15" grpId="0" build="p"/>
      <p:bldP spid="3" grpId="0" animBg="1"/>
      <p:bldP spid="18" grpId="0" animBg="1"/>
      <p:bldP spid="19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Seba\Desktop\FOTO\Seba-resources\3D-studio-prova-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872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53469" cy="514644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162" y="2407921"/>
            <a:ext cx="6280858" cy="451866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Zástupný symbol pro text 2"/>
          <p:cNvSpPr txBox="1">
            <a:spLocks/>
          </p:cNvSpPr>
          <p:nvPr/>
        </p:nvSpPr>
        <p:spPr>
          <a:xfrm>
            <a:off x="7588403" y="607067"/>
            <a:ext cx="1264060" cy="1442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Font typeface="Encode Sans ExtraLight"/>
              <a:buNone/>
              <a:defRPr sz="1800" b="0" i="0" u="none" strike="noStrike" cap="none">
                <a:solidFill>
                  <a:srgbClr val="27272D"/>
                </a:solidFill>
                <a:latin typeface="Calibri" panose="020F0502020204030204" pitchFamily="34" charset="0"/>
                <a:ea typeface="Encode Sans ExtraLight"/>
                <a:cs typeface="Calibri" panose="020F0502020204030204" pitchFamily="34" charset="0"/>
                <a:sym typeface="Encode Sans ExtraLight"/>
              </a:defRPr>
            </a:lvl1pPr>
            <a:lvl2pPr marL="914400" marR="0" lvl="1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Font typeface="Encode Sans ExtraLight"/>
              <a:buNone/>
              <a:defRPr sz="1800" b="0" i="0" u="none" strike="noStrike" cap="none">
                <a:solidFill>
                  <a:srgbClr val="27272D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2pPr>
            <a:lvl3pPr marL="1371600" marR="0" lvl="2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Font typeface="Encode Sans ExtraLight"/>
              <a:buNone/>
              <a:defRPr sz="1800" b="0" i="0" u="none" strike="noStrike" cap="none">
                <a:solidFill>
                  <a:srgbClr val="27272D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3pPr>
            <a:lvl4pPr marL="1828800" marR="0" lvl="3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Font typeface="Encode Sans ExtraLight"/>
              <a:buNone/>
              <a:defRPr sz="1800" b="0" i="0" u="none" strike="noStrike" cap="none">
                <a:solidFill>
                  <a:srgbClr val="27272D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4pPr>
            <a:lvl5pPr marL="2286000" marR="0" lvl="4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Font typeface="Encode Sans ExtraLight"/>
              <a:buNone/>
              <a:defRPr sz="1800" b="0" i="0" u="none" strike="noStrike" cap="none">
                <a:solidFill>
                  <a:srgbClr val="27272D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5pPr>
            <a:lvl6pPr marL="2743200" marR="0" lvl="5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Font typeface="Encode Sans ExtraLight"/>
              <a:buNone/>
              <a:defRPr sz="1800" b="0" i="0" u="none" strike="noStrike" cap="none">
                <a:solidFill>
                  <a:srgbClr val="27272D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6pPr>
            <a:lvl7pPr marL="3200400" marR="0" lvl="6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Font typeface="Encode Sans ExtraLight"/>
              <a:buNone/>
              <a:defRPr sz="1800" b="0" i="0" u="none" strike="noStrike" cap="none">
                <a:solidFill>
                  <a:srgbClr val="27272D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7pPr>
            <a:lvl8pPr marL="3657600" marR="0" lvl="7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Font typeface="Encode Sans ExtraLight"/>
              <a:buNone/>
              <a:defRPr sz="1800" b="0" i="0" u="none" strike="noStrike" cap="none">
                <a:solidFill>
                  <a:srgbClr val="27272D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8pPr>
            <a:lvl9pPr marL="4114800" marR="0" lvl="8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Font typeface="Encode Sans ExtraLight"/>
              <a:buNone/>
              <a:defRPr sz="1800" b="0" i="0" u="none" strike="noStrike" cap="none">
                <a:solidFill>
                  <a:srgbClr val="27272D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9pPr>
          </a:lstStyle>
          <a:p>
            <a:pPr marL="101600" indent="0" algn="l"/>
            <a:r>
              <a:rPr lang="pl-PL" b="1" dirty="0" smtClean="0">
                <a:solidFill>
                  <a:schemeClr val="bg1"/>
                </a:solidFill>
              </a:rPr>
              <a:t>ELIMINACE MRTVÉ ZÓNY</a:t>
            </a:r>
            <a:endParaRPr lang="pl-PL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3" descr="C:\Users\Seba\Desktop\FOTO\Progetti\Oil&amp;Gas Turkmenistan 2019_Avantgarde\foto-avantgard-oil-gas_scont Loren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77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66" cy="51435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62" y="322604"/>
            <a:ext cx="3403399" cy="2552549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24" y="2683178"/>
            <a:ext cx="2913962" cy="2185472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16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sp>
        <p:nvSpPr>
          <p:cNvPr id="4" name="Obdélník 3"/>
          <p:cNvSpPr/>
          <p:nvPr/>
        </p:nvSpPr>
        <p:spPr>
          <a:xfrm>
            <a:off x="1221761" y="1129553"/>
            <a:ext cx="6700477" cy="2289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Produkty</a:t>
            </a:r>
            <a:endParaRPr lang="cs-CZ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oogle Shape;495;p39"/>
          <p:cNvGrpSpPr/>
          <p:nvPr/>
        </p:nvGrpSpPr>
        <p:grpSpPr>
          <a:xfrm rot="1534329">
            <a:off x="287793" y="1573006"/>
            <a:ext cx="3092008" cy="2287585"/>
            <a:chOff x="5255200" y="3006475"/>
            <a:chExt cx="511700" cy="378575"/>
          </a:xfrm>
          <a:solidFill>
            <a:schemeClr val="accent1"/>
          </a:solidFill>
        </p:grpSpPr>
        <p:sp>
          <p:nvSpPr>
            <p:cNvPr id="6" name="Google Shape;496;p39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l" t="t" r="r" b="b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97;p39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l" t="t" r="r" b="b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429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4" name="Obdélník 3"/>
          <p:cNvSpPr/>
          <p:nvPr/>
        </p:nvSpPr>
        <p:spPr>
          <a:xfrm>
            <a:off x="1221761" y="1129553"/>
            <a:ext cx="6700477" cy="2289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Teorie</a:t>
            </a:r>
            <a:endParaRPr lang="cs-CZ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oogle Shape;495;p39"/>
          <p:cNvGrpSpPr/>
          <p:nvPr/>
        </p:nvGrpSpPr>
        <p:grpSpPr>
          <a:xfrm rot="1534329">
            <a:off x="287793" y="1573006"/>
            <a:ext cx="3092008" cy="2287585"/>
            <a:chOff x="5255200" y="3006475"/>
            <a:chExt cx="511700" cy="378575"/>
          </a:xfrm>
          <a:solidFill>
            <a:schemeClr val="accent1"/>
          </a:solidFill>
        </p:grpSpPr>
        <p:sp>
          <p:nvSpPr>
            <p:cNvPr id="6" name="Google Shape;496;p39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l" t="t" r="r" b="b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97;p39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l" t="t" r="r" b="b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6649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PŘEHLED TECHNOLOGIÍ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1080" y="1055108"/>
            <a:ext cx="3620064" cy="3394608"/>
          </a:xfrm>
        </p:spPr>
        <p:txBody>
          <a:bodyPr/>
          <a:lstStyle/>
          <a:p>
            <a:r>
              <a:rPr lang="pl-PL" sz="1800" b="1" dirty="0" smtClean="0"/>
              <a:t>Absolute PRO</a:t>
            </a:r>
          </a:p>
          <a:p>
            <a:r>
              <a:rPr lang="pl-PL" sz="1800" b="1" dirty="0" smtClean="0"/>
              <a:t>Absolute PLUS</a:t>
            </a:r>
          </a:p>
          <a:p>
            <a:r>
              <a:rPr lang="pl-PL" sz="1800" b="1" dirty="0" smtClean="0"/>
              <a:t>EKO DT</a:t>
            </a:r>
          </a:p>
          <a:p>
            <a:r>
              <a:rPr lang="pl-PL" sz="1800" b="1" dirty="0"/>
              <a:t>Dave RS</a:t>
            </a:r>
          </a:p>
          <a:p>
            <a:r>
              <a:rPr lang="pl-PL" sz="1800" b="1" dirty="0" smtClean="0"/>
              <a:t>Dave</a:t>
            </a:r>
          </a:p>
          <a:p>
            <a:r>
              <a:rPr lang="pl-PL" sz="1800" b="1" dirty="0" smtClean="0"/>
              <a:t>MES</a:t>
            </a:r>
          </a:p>
          <a:p>
            <a:r>
              <a:rPr lang="pl-PL" sz="1800" b="1" dirty="0" smtClean="0"/>
              <a:t>Avantgarde</a:t>
            </a:r>
          </a:p>
          <a:p>
            <a:r>
              <a:rPr lang="pl-PL" sz="1800" b="1" dirty="0" smtClean="0"/>
              <a:t>EKO IR</a:t>
            </a:r>
          </a:p>
          <a:p>
            <a:pPr marL="101600" indent="0">
              <a:buNone/>
            </a:pPr>
            <a:endParaRPr lang="pl-PL" sz="1800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6" name="Picture 2" descr="ABSOLUTE PRO | Sicurit Alarmitalia Spa | IFSEC Global Direc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151" y="0"/>
            <a:ext cx="4593849" cy="45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77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PŘEHLED TECHNOLOGIÍ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1080" y="1055108"/>
            <a:ext cx="3620064" cy="3394608"/>
          </a:xfrm>
        </p:spPr>
        <p:txBody>
          <a:bodyPr/>
          <a:lstStyle/>
          <a:p>
            <a:r>
              <a:rPr lang="pl-PL" sz="1800" b="1" dirty="0" smtClean="0"/>
              <a:t>Absolute PRO</a:t>
            </a:r>
          </a:p>
          <a:p>
            <a:r>
              <a:rPr lang="pl-PL" sz="1800" b="1" dirty="0" smtClean="0"/>
              <a:t>Absolute PLUS</a:t>
            </a:r>
          </a:p>
          <a:p>
            <a:r>
              <a:rPr lang="pl-PL" sz="1800" b="1" dirty="0" smtClean="0"/>
              <a:t>EKO DT</a:t>
            </a:r>
          </a:p>
          <a:p>
            <a:r>
              <a:rPr lang="pl-PL" sz="1800" b="1" dirty="0"/>
              <a:t>Dave RS</a:t>
            </a:r>
          </a:p>
          <a:p>
            <a:r>
              <a:rPr lang="pl-PL" sz="1800" b="1" dirty="0" smtClean="0"/>
              <a:t>Dave</a:t>
            </a:r>
          </a:p>
          <a:p>
            <a:r>
              <a:rPr lang="pl-PL" sz="1800" b="1" dirty="0" smtClean="0"/>
              <a:t>MES</a:t>
            </a:r>
          </a:p>
          <a:p>
            <a:r>
              <a:rPr lang="pl-PL" sz="1800" b="1" dirty="0" smtClean="0"/>
              <a:t>Avantgarde</a:t>
            </a:r>
          </a:p>
          <a:p>
            <a:r>
              <a:rPr lang="pl-PL" sz="1800" b="1" dirty="0" smtClean="0"/>
              <a:t>EKO IR</a:t>
            </a:r>
          </a:p>
          <a:p>
            <a:pPr marL="101600" indent="0">
              <a:buNone/>
            </a:pPr>
            <a:endParaRPr lang="pl-PL" sz="1800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6" name="Picture 2" descr="ABSOLUTE PRO | Sicurit Alarmitalia Spa | IFSEC Global Direc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151" y="0"/>
            <a:ext cx="4593849" cy="45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593695" y="1202629"/>
            <a:ext cx="4290924" cy="109509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DUÁLNÍ TECHNOLOGIE</a:t>
            </a:r>
          </a:p>
          <a:p>
            <a:r>
              <a:rPr lang="cs-CZ" sz="1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 + MW</a:t>
            </a:r>
            <a:endParaRPr lang="cs-CZ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93695" y="2402780"/>
            <a:ext cx="4290924" cy="109509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SAMOTNÁ</a:t>
            </a:r>
          </a:p>
          <a:p>
            <a:r>
              <a:rPr lang="cs-CZ" sz="1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MIKROVLNA</a:t>
            </a:r>
            <a:endParaRPr lang="cs-CZ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93695" y="3602932"/>
            <a:ext cx="4290924" cy="6564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POUZE INFRA</a:t>
            </a:r>
            <a:endParaRPr lang="cs-CZ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83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93827E-6 L 0.06823 0.0046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3" y="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5" dur="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8" dur="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1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4" dur="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7" dur="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0" dur="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DUÁLNÍ TECHNOLOGIE ABSOLUTE</a:t>
            </a:r>
            <a:endParaRPr dirty="0"/>
          </a:p>
        </p:txBody>
      </p:sp>
      <p:sp>
        <p:nvSpPr>
          <p:cNvPr id="181" name="Google Shape;181;p21"/>
          <p:cNvSpPr txBox="1">
            <a:spLocks noGrp="1"/>
          </p:cNvSpPr>
          <p:nvPr>
            <p:ph type="body" idx="1"/>
          </p:nvPr>
        </p:nvSpPr>
        <p:spPr>
          <a:xfrm>
            <a:off x="549599" y="1200150"/>
            <a:ext cx="2601485" cy="3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err="1" smtClean="0">
                <a:solidFill>
                  <a:schemeClr val="accent1"/>
                </a:solidFill>
              </a:rPr>
              <a:t>Absolute</a:t>
            </a:r>
            <a:r>
              <a:rPr lang="cs-CZ" sz="2400" b="1" dirty="0" smtClean="0">
                <a:solidFill>
                  <a:schemeClr val="accent1"/>
                </a:solidFill>
              </a:rPr>
              <a:t> PRO</a:t>
            </a:r>
            <a:endParaRPr sz="2400" b="1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r>
              <a:rPr lang="cs-CZ" sz="1600" dirty="0" smtClean="0"/>
              <a:t>IMTDT200/2.0 (3x IR)</a:t>
            </a:r>
          </a:p>
          <a:p>
            <a:pPr marL="0" indent="0">
              <a:buNone/>
            </a:pPr>
            <a:r>
              <a:rPr lang="cs-CZ" sz="1600" dirty="0" smtClean="0"/>
              <a:t>2.5 (4x IR), 3.0 (5x IR)</a:t>
            </a:r>
          </a:p>
          <a:p>
            <a:pPr marL="0" indent="0">
              <a:buNone/>
            </a:pPr>
            <a:r>
              <a:rPr lang="cs-CZ" sz="1600" dirty="0" smtClean="0"/>
              <a:t>Max. 18x IR, Sloup max. 4m</a:t>
            </a:r>
          </a:p>
          <a:p>
            <a:pPr marL="0" indent="0">
              <a:buNone/>
            </a:pPr>
            <a:r>
              <a:rPr lang="cs-CZ" sz="1600" dirty="0" smtClean="0"/>
              <a:t>Dosah 200m, obousměrné IR</a:t>
            </a:r>
          </a:p>
          <a:p>
            <a:pPr marL="0" indent="0">
              <a:buNone/>
            </a:pPr>
            <a:r>
              <a:rPr lang="cs-CZ" sz="1600" dirty="0" smtClean="0"/>
              <a:t>IP </a:t>
            </a:r>
            <a:r>
              <a:rPr lang="cs-CZ" sz="1600" dirty="0" err="1" smtClean="0"/>
              <a:t>Native</a:t>
            </a:r>
            <a:r>
              <a:rPr lang="cs-CZ" sz="1600" dirty="0" smtClean="0"/>
              <a:t>, Možnost </a:t>
            </a:r>
            <a:r>
              <a:rPr lang="cs-CZ" sz="1600" dirty="0" err="1" smtClean="0"/>
              <a:t>PoE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Individuální konfigurace IR</a:t>
            </a:r>
          </a:p>
          <a:p>
            <a:pPr marL="0" indent="0">
              <a:buNone/>
            </a:pPr>
            <a:r>
              <a:rPr lang="cs-CZ" sz="1600" dirty="0" smtClean="0"/>
              <a:t>5 detekčních scénářů</a:t>
            </a:r>
            <a:endParaRPr lang="cs-CZ" dirty="0"/>
          </a:p>
        </p:txBody>
      </p:sp>
      <p:sp>
        <p:nvSpPr>
          <p:cNvPr id="182" name="Google Shape;182;p21"/>
          <p:cNvSpPr txBox="1">
            <a:spLocks noGrp="1"/>
          </p:cNvSpPr>
          <p:nvPr>
            <p:ph type="body" idx="2"/>
          </p:nvPr>
        </p:nvSpPr>
        <p:spPr>
          <a:xfrm>
            <a:off x="3516570" y="1200150"/>
            <a:ext cx="24165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err="1" smtClean="0">
                <a:solidFill>
                  <a:schemeClr val="accent1"/>
                </a:solidFill>
              </a:rPr>
              <a:t>Absolute</a:t>
            </a:r>
            <a:r>
              <a:rPr lang="cs-CZ" sz="2400" b="1" dirty="0" smtClean="0">
                <a:solidFill>
                  <a:schemeClr val="accent1"/>
                </a:solidFill>
              </a:rPr>
              <a:t> PLUS</a:t>
            </a:r>
            <a:endParaRPr sz="2400" b="1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r>
              <a:rPr lang="cs-CZ" sz="1600" dirty="0" smtClean="0"/>
              <a:t>IMN050, dosah 50m</a:t>
            </a:r>
          </a:p>
          <a:p>
            <a:pPr marL="0" lvl="0" indent="0">
              <a:buNone/>
            </a:pPr>
            <a:r>
              <a:rPr lang="cs-CZ" sz="1600" dirty="0" smtClean="0"/>
              <a:t>IMN080, dosah 80m</a:t>
            </a:r>
          </a:p>
          <a:p>
            <a:pPr marL="0" lvl="0" indent="0">
              <a:buNone/>
            </a:pPr>
            <a:r>
              <a:rPr lang="cs-CZ" sz="1600" dirty="0" smtClean="0"/>
              <a:t>IMN200, dosah 200m</a:t>
            </a:r>
          </a:p>
          <a:p>
            <a:pPr marL="0" lvl="0" indent="0">
              <a:buNone/>
            </a:pPr>
            <a:r>
              <a:rPr lang="cs-CZ" sz="1600" dirty="0" smtClean="0"/>
              <a:t>Max. 8x IR, Sloup max. 4m</a:t>
            </a:r>
          </a:p>
          <a:p>
            <a:pPr marL="0" lvl="0" indent="0">
              <a:buNone/>
            </a:pPr>
            <a:r>
              <a:rPr lang="cs-CZ" sz="1600" dirty="0" smtClean="0"/>
              <a:t>Obousměrné IR</a:t>
            </a:r>
          </a:p>
          <a:p>
            <a:pPr marL="0" lvl="0" indent="0">
              <a:buNone/>
            </a:pPr>
            <a:r>
              <a:rPr lang="cs-CZ" sz="1600" dirty="0" smtClean="0"/>
              <a:t>Konfigurovatelný HW</a:t>
            </a:r>
            <a:endParaRPr lang="cs-CZ" sz="1600" dirty="0"/>
          </a:p>
        </p:txBody>
      </p:sp>
      <p:sp>
        <p:nvSpPr>
          <p:cNvPr id="183" name="Google Shape;183;p21"/>
          <p:cNvSpPr txBox="1">
            <a:spLocks noGrp="1"/>
          </p:cNvSpPr>
          <p:nvPr>
            <p:ph type="body" idx="3"/>
          </p:nvPr>
        </p:nvSpPr>
        <p:spPr>
          <a:xfrm>
            <a:off x="6376858" y="1200150"/>
            <a:ext cx="2613523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smtClean="0">
                <a:solidFill>
                  <a:schemeClr val="accent1"/>
                </a:solidFill>
              </a:rPr>
              <a:t>EKO DT</a:t>
            </a:r>
            <a:endParaRPr sz="2400" b="1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r>
              <a:rPr lang="cs-CZ" dirty="0" smtClean="0"/>
              <a:t>Ekonomická varianta duálních bariér. Nepoužívá obousměrné IR, dosah 50, nebo 100m</a:t>
            </a:r>
            <a:endParaRPr lang="cs-CZ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dirty="0" smtClean="0"/>
              <a:t>EK2DT50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dirty="0" smtClean="0"/>
              <a:t>EK2DT100</a:t>
            </a:r>
            <a:endParaRPr dirty="0"/>
          </a:p>
        </p:txBody>
      </p:sp>
      <p:sp>
        <p:nvSpPr>
          <p:cNvPr id="184" name="Google Shape;184;p21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grpSp>
        <p:nvGrpSpPr>
          <p:cNvPr id="2" name="Skupina 1"/>
          <p:cNvGrpSpPr/>
          <p:nvPr/>
        </p:nvGrpSpPr>
        <p:grpSpPr>
          <a:xfrm>
            <a:off x="656739" y="1188432"/>
            <a:ext cx="1022237" cy="180631"/>
            <a:chOff x="3994235" y="4280846"/>
            <a:chExt cx="1022237" cy="180631"/>
          </a:xfrm>
        </p:grpSpPr>
        <p:sp>
          <p:nvSpPr>
            <p:cNvPr id="7" name="Google Shape;117;p7"/>
            <p:cNvSpPr/>
            <p:nvPr/>
          </p:nvSpPr>
          <p:spPr>
            <a:xfrm>
              <a:off x="3994235" y="4280850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7;p7"/>
            <p:cNvSpPr/>
            <p:nvPr/>
          </p:nvSpPr>
          <p:spPr>
            <a:xfrm>
              <a:off x="420250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7;p7"/>
            <p:cNvSpPr/>
            <p:nvPr/>
          </p:nvSpPr>
          <p:spPr>
            <a:xfrm>
              <a:off x="441077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7;p7"/>
            <p:cNvSpPr/>
            <p:nvPr/>
          </p:nvSpPr>
          <p:spPr>
            <a:xfrm>
              <a:off x="461904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7;p7"/>
            <p:cNvSpPr/>
            <p:nvPr/>
          </p:nvSpPr>
          <p:spPr>
            <a:xfrm>
              <a:off x="4827315" y="4280846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3591828" y="1188436"/>
            <a:ext cx="1022237" cy="180631"/>
            <a:chOff x="3958517" y="3955627"/>
            <a:chExt cx="1022237" cy="180631"/>
          </a:xfrm>
        </p:grpSpPr>
        <p:sp>
          <p:nvSpPr>
            <p:cNvPr id="14" name="Google Shape;117;p7"/>
            <p:cNvSpPr/>
            <p:nvPr/>
          </p:nvSpPr>
          <p:spPr>
            <a:xfrm>
              <a:off x="3958517" y="3955631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7;p7"/>
            <p:cNvSpPr/>
            <p:nvPr/>
          </p:nvSpPr>
          <p:spPr>
            <a:xfrm>
              <a:off x="4166787" y="3955628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7;p7"/>
            <p:cNvSpPr/>
            <p:nvPr/>
          </p:nvSpPr>
          <p:spPr>
            <a:xfrm>
              <a:off x="4375057" y="3955628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7;p7"/>
            <p:cNvSpPr/>
            <p:nvPr/>
          </p:nvSpPr>
          <p:spPr>
            <a:xfrm>
              <a:off x="4583327" y="3955628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7;p7"/>
            <p:cNvSpPr/>
            <p:nvPr/>
          </p:nvSpPr>
          <p:spPr>
            <a:xfrm>
              <a:off x="4791597" y="395562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6460280" y="1188428"/>
            <a:ext cx="1022237" cy="180631"/>
            <a:chOff x="3994235" y="4280846"/>
            <a:chExt cx="1022237" cy="180631"/>
          </a:xfrm>
        </p:grpSpPr>
        <p:sp>
          <p:nvSpPr>
            <p:cNvPr id="20" name="Google Shape;117;p7"/>
            <p:cNvSpPr/>
            <p:nvPr/>
          </p:nvSpPr>
          <p:spPr>
            <a:xfrm>
              <a:off x="3994235" y="4280850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7;p7"/>
            <p:cNvSpPr/>
            <p:nvPr/>
          </p:nvSpPr>
          <p:spPr>
            <a:xfrm>
              <a:off x="420250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7;p7"/>
            <p:cNvSpPr/>
            <p:nvPr/>
          </p:nvSpPr>
          <p:spPr>
            <a:xfrm>
              <a:off x="441077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7;p7"/>
            <p:cNvSpPr/>
            <p:nvPr/>
          </p:nvSpPr>
          <p:spPr>
            <a:xfrm>
              <a:off x="461904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7;p7"/>
            <p:cNvSpPr/>
            <p:nvPr/>
          </p:nvSpPr>
          <p:spPr>
            <a:xfrm>
              <a:off x="4827315" y="4280846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Picture 2" descr="NATO APPROVED PRODU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01" y="4349138"/>
            <a:ext cx="917704" cy="647059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Skupina 26"/>
          <p:cNvGrpSpPr/>
          <p:nvPr/>
        </p:nvGrpSpPr>
        <p:grpSpPr>
          <a:xfrm>
            <a:off x="2361089" y="1659968"/>
            <a:ext cx="1129888" cy="918672"/>
            <a:chOff x="-1287053" y="1278741"/>
            <a:chExt cx="1129888" cy="918672"/>
          </a:xfrm>
        </p:grpSpPr>
        <p:sp>
          <p:nvSpPr>
            <p:cNvPr id="28" name="TextovéPole 27"/>
            <p:cNvSpPr txBox="1"/>
            <p:nvPr/>
          </p:nvSpPr>
          <p:spPr>
            <a:xfrm>
              <a:off x="-1287053" y="1920414"/>
              <a:ext cx="11298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KATEGORIE</a:t>
              </a:r>
              <a:endParaRPr lang="cs-CZ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9" name="Picture 4" descr="Central Security Distribution - CSD - paradox master distributor ..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07701" y="1278741"/>
              <a:ext cx="720264" cy="72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823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DUÁLNÍ TECHNOLOGIE ABSOLUTE</a:t>
            </a:r>
            <a:endParaRPr dirty="0"/>
          </a:p>
        </p:txBody>
      </p:sp>
      <p:sp>
        <p:nvSpPr>
          <p:cNvPr id="181" name="Google Shape;181;p21"/>
          <p:cNvSpPr txBox="1">
            <a:spLocks noGrp="1"/>
          </p:cNvSpPr>
          <p:nvPr>
            <p:ph type="body" idx="1"/>
          </p:nvPr>
        </p:nvSpPr>
        <p:spPr>
          <a:xfrm>
            <a:off x="549599" y="1200150"/>
            <a:ext cx="2601485" cy="3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err="1" smtClean="0">
                <a:solidFill>
                  <a:schemeClr val="accent1"/>
                </a:solidFill>
              </a:rPr>
              <a:t>Absolute</a:t>
            </a:r>
            <a:r>
              <a:rPr lang="cs-CZ" sz="2400" b="1" dirty="0" smtClean="0">
                <a:solidFill>
                  <a:schemeClr val="accent1"/>
                </a:solidFill>
              </a:rPr>
              <a:t> PRO</a:t>
            </a:r>
            <a:endParaRPr sz="2400" b="1" dirty="0">
              <a:solidFill>
                <a:schemeClr val="accent1"/>
              </a:solidFill>
            </a:endParaRPr>
          </a:p>
        </p:txBody>
      </p:sp>
      <p:sp>
        <p:nvSpPr>
          <p:cNvPr id="182" name="Google Shape;182;p21"/>
          <p:cNvSpPr txBox="1">
            <a:spLocks noGrp="1"/>
          </p:cNvSpPr>
          <p:nvPr>
            <p:ph type="body" idx="2"/>
          </p:nvPr>
        </p:nvSpPr>
        <p:spPr>
          <a:xfrm>
            <a:off x="3516570" y="1200150"/>
            <a:ext cx="24165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err="1" smtClean="0">
                <a:solidFill>
                  <a:schemeClr val="accent1"/>
                </a:solidFill>
              </a:rPr>
              <a:t>Absolute</a:t>
            </a:r>
            <a:r>
              <a:rPr lang="cs-CZ" sz="2400" b="1" dirty="0" smtClean="0">
                <a:solidFill>
                  <a:schemeClr val="accent1"/>
                </a:solidFill>
              </a:rPr>
              <a:t> PLUS</a:t>
            </a:r>
            <a:endParaRPr sz="2400" b="1" dirty="0">
              <a:solidFill>
                <a:schemeClr val="accent1"/>
              </a:solidFill>
            </a:endParaRPr>
          </a:p>
        </p:txBody>
      </p:sp>
      <p:sp>
        <p:nvSpPr>
          <p:cNvPr id="183" name="Google Shape;183;p21"/>
          <p:cNvSpPr txBox="1">
            <a:spLocks noGrp="1"/>
          </p:cNvSpPr>
          <p:nvPr>
            <p:ph type="body" idx="3"/>
          </p:nvPr>
        </p:nvSpPr>
        <p:spPr>
          <a:xfrm>
            <a:off x="6376858" y="1200150"/>
            <a:ext cx="2613523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smtClean="0">
                <a:solidFill>
                  <a:schemeClr val="accent1"/>
                </a:solidFill>
              </a:rPr>
              <a:t>EKO DT</a:t>
            </a:r>
            <a:endParaRPr sz="2400" b="1" dirty="0">
              <a:solidFill>
                <a:schemeClr val="accent1"/>
              </a:solidFill>
            </a:endParaRPr>
          </a:p>
        </p:txBody>
      </p:sp>
      <p:sp>
        <p:nvSpPr>
          <p:cNvPr id="184" name="Google Shape;184;p21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grpSp>
        <p:nvGrpSpPr>
          <p:cNvPr id="2" name="Skupina 1"/>
          <p:cNvGrpSpPr/>
          <p:nvPr/>
        </p:nvGrpSpPr>
        <p:grpSpPr>
          <a:xfrm>
            <a:off x="656739" y="1188432"/>
            <a:ext cx="1022237" cy="180631"/>
            <a:chOff x="3994235" y="4280846"/>
            <a:chExt cx="1022237" cy="180631"/>
          </a:xfrm>
        </p:grpSpPr>
        <p:sp>
          <p:nvSpPr>
            <p:cNvPr id="7" name="Google Shape;117;p7"/>
            <p:cNvSpPr/>
            <p:nvPr/>
          </p:nvSpPr>
          <p:spPr>
            <a:xfrm>
              <a:off x="3994235" y="4280850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7;p7"/>
            <p:cNvSpPr/>
            <p:nvPr/>
          </p:nvSpPr>
          <p:spPr>
            <a:xfrm>
              <a:off x="420250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7;p7"/>
            <p:cNvSpPr/>
            <p:nvPr/>
          </p:nvSpPr>
          <p:spPr>
            <a:xfrm>
              <a:off x="441077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7;p7"/>
            <p:cNvSpPr/>
            <p:nvPr/>
          </p:nvSpPr>
          <p:spPr>
            <a:xfrm>
              <a:off x="461904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7;p7"/>
            <p:cNvSpPr/>
            <p:nvPr/>
          </p:nvSpPr>
          <p:spPr>
            <a:xfrm>
              <a:off x="4827315" y="4280846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3591828" y="1188436"/>
            <a:ext cx="1022237" cy="180631"/>
            <a:chOff x="3958517" y="3955627"/>
            <a:chExt cx="1022237" cy="180631"/>
          </a:xfrm>
        </p:grpSpPr>
        <p:sp>
          <p:nvSpPr>
            <p:cNvPr id="14" name="Google Shape;117;p7"/>
            <p:cNvSpPr/>
            <p:nvPr/>
          </p:nvSpPr>
          <p:spPr>
            <a:xfrm>
              <a:off x="3958517" y="3955631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7;p7"/>
            <p:cNvSpPr/>
            <p:nvPr/>
          </p:nvSpPr>
          <p:spPr>
            <a:xfrm>
              <a:off x="4166787" y="3955628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7;p7"/>
            <p:cNvSpPr/>
            <p:nvPr/>
          </p:nvSpPr>
          <p:spPr>
            <a:xfrm>
              <a:off x="4375057" y="3955628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7;p7"/>
            <p:cNvSpPr/>
            <p:nvPr/>
          </p:nvSpPr>
          <p:spPr>
            <a:xfrm>
              <a:off x="4583327" y="3955628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7;p7"/>
            <p:cNvSpPr/>
            <p:nvPr/>
          </p:nvSpPr>
          <p:spPr>
            <a:xfrm>
              <a:off x="4791597" y="395562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6460280" y="1188428"/>
            <a:ext cx="1022237" cy="180631"/>
            <a:chOff x="3994235" y="4280846"/>
            <a:chExt cx="1022237" cy="180631"/>
          </a:xfrm>
        </p:grpSpPr>
        <p:sp>
          <p:nvSpPr>
            <p:cNvPr id="20" name="Google Shape;117;p7"/>
            <p:cNvSpPr/>
            <p:nvPr/>
          </p:nvSpPr>
          <p:spPr>
            <a:xfrm>
              <a:off x="3994235" y="4280850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7;p7"/>
            <p:cNvSpPr/>
            <p:nvPr/>
          </p:nvSpPr>
          <p:spPr>
            <a:xfrm>
              <a:off x="420250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7;p7"/>
            <p:cNvSpPr/>
            <p:nvPr/>
          </p:nvSpPr>
          <p:spPr>
            <a:xfrm>
              <a:off x="441077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7;p7"/>
            <p:cNvSpPr/>
            <p:nvPr/>
          </p:nvSpPr>
          <p:spPr>
            <a:xfrm>
              <a:off x="461904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7;p7"/>
            <p:cNvSpPr/>
            <p:nvPr/>
          </p:nvSpPr>
          <p:spPr>
            <a:xfrm>
              <a:off x="4827315" y="4280846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Obdélník 29"/>
          <p:cNvSpPr/>
          <p:nvPr/>
        </p:nvSpPr>
        <p:spPr>
          <a:xfrm>
            <a:off x="6361607" y="1944856"/>
            <a:ext cx="2287093" cy="2432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1" name="Picture 2" descr="http://www.sicurit.net/foto_180/absolute_l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128" y="2122761"/>
            <a:ext cx="1429198" cy="215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27620" r="10095"/>
          <a:stretch/>
        </p:blipFill>
        <p:spPr>
          <a:xfrm>
            <a:off x="565400" y="1956570"/>
            <a:ext cx="2124000" cy="24320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577" y="1944856"/>
            <a:ext cx="3378348" cy="2444466"/>
          </a:xfrm>
          <a:prstGeom prst="rect">
            <a:avLst/>
          </a:prstGeom>
        </p:spPr>
      </p:pic>
      <p:sp>
        <p:nvSpPr>
          <p:cNvPr id="32" name="Obdélník 31"/>
          <p:cNvSpPr/>
          <p:nvPr/>
        </p:nvSpPr>
        <p:spPr>
          <a:xfrm>
            <a:off x="549598" y="1944856"/>
            <a:ext cx="5470327" cy="2432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399" y="1955868"/>
            <a:ext cx="1075852" cy="23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2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DUÁLNÍ TECHNOLOGIE ABSOLUTE</a:t>
            </a:r>
            <a:endParaRPr dirty="0"/>
          </a:p>
        </p:txBody>
      </p:sp>
      <p:sp>
        <p:nvSpPr>
          <p:cNvPr id="181" name="Google Shape;181;p21"/>
          <p:cNvSpPr txBox="1">
            <a:spLocks noGrp="1"/>
          </p:cNvSpPr>
          <p:nvPr>
            <p:ph type="body" idx="1"/>
          </p:nvPr>
        </p:nvSpPr>
        <p:spPr>
          <a:xfrm>
            <a:off x="549600" y="910975"/>
            <a:ext cx="6399840" cy="9944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err="1" smtClean="0">
                <a:solidFill>
                  <a:schemeClr val="accent1"/>
                </a:solidFill>
              </a:rPr>
              <a:t>Absolute</a:t>
            </a:r>
            <a:r>
              <a:rPr lang="cs-CZ" sz="2400" b="1" dirty="0" smtClean="0">
                <a:solidFill>
                  <a:schemeClr val="accent1"/>
                </a:solidFill>
              </a:rPr>
              <a:t> – volitelný horní kryt s </a:t>
            </a:r>
            <a:r>
              <a:rPr lang="cs-CZ" sz="2400" b="1" dirty="0" err="1" smtClean="0">
                <a:solidFill>
                  <a:schemeClr val="accent1"/>
                </a:solidFill>
              </a:rPr>
              <a:t>tamperem</a:t>
            </a:r>
            <a:endParaRPr sz="2400" b="1" dirty="0">
              <a:solidFill>
                <a:schemeClr val="accent1"/>
              </a:solidFill>
            </a:endParaRPr>
          </a:p>
        </p:txBody>
      </p:sp>
      <p:sp>
        <p:nvSpPr>
          <p:cNvPr id="184" name="Google Shape;184;p21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0" y="1995972"/>
            <a:ext cx="2546878" cy="191015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8" y="1995972"/>
            <a:ext cx="2546879" cy="191015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06" y="1995972"/>
            <a:ext cx="2550781" cy="191308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093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DUÁLNÍ TECNOLOGIE ABSOLUTE</a:t>
            </a:r>
            <a:endParaRPr dirty="0"/>
          </a:p>
        </p:txBody>
      </p:sp>
      <p:sp>
        <p:nvSpPr>
          <p:cNvPr id="181" name="Google Shape;181;p21"/>
          <p:cNvSpPr txBox="1">
            <a:spLocks noGrp="1"/>
          </p:cNvSpPr>
          <p:nvPr>
            <p:ph type="body" idx="1"/>
          </p:nvPr>
        </p:nvSpPr>
        <p:spPr>
          <a:xfrm>
            <a:off x="549599" y="870468"/>
            <a:ext cx="2601485" cy="3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err="1" smtClean="0">
                <a:solidFill>
                  <a:schemeClr val="accent1"/>
                </a:solidFill>
              </a:rPr>
              <a:t>Absolute</a:t>
            </a:r>
            <a:r>
              <a:rPr lang="cs-CZ" sz="2400" b="1" dirty="0" smtClean="0">
                <a:solidFill>
                  <a:schemeClr val="accent1"/>
                </a:solidFill>
              </a:rPr>
              <a:t> PRO</a:t>
            </a:r>
            <a:endParaRPr sz="2400" b="1" dirty="0">
              <a:solidFill>
                <a:schemeClr val="accent1"/>
              </a:solidFill>
            </a:endParaRPr>
          </a:p>
        </p:txBody>
      </p:sp>
      <p:sp>
        <p:nvSpPr>
          <p:cNvPr id="183" name="Google Shape;183;p21"/>
          <p:cNvSpPr txBox="1">
            <a:spLocks noGrp="1"/>
          </p:cNvSpPr>
          <p:nvPr>
            <p:ph type="body" idx="3"/>
          </p:nvPr>
        </p:nvSpPr>
        <p:spPr>
          <a:xfrm>
            <a:off x="4865298" y="870468"/>
            <a:ext cx="2613523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smtClean="0">
                <a:solidFill>
                  <a:schemeClr val="accent1"/>
                </a:solidFill>
              </a:rPr>
              <a:t>EKO DT</a:t>
            </a:r>
            <a:endParaRPr sz="2400" b="1" dirty="0">
              <a:solidFill>
                <a:schemeClr val="accent1"/>
              </a:solidFill>
            </a:endParaRPr>
          </a:p>
        </p:txBody>
      </p:sp>
      <p:sp>
        <p:nvSpPr>
          <p:cNvPr id="184" name="Google Shape;184;p21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64" y="1677937"/>
            <a:ext cx="3470833" cy="258623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012" y="1690379"/>
            <a:ext cx="3499393" cy="260131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9761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9144000" cy="451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1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9600" y="361375"/>
            <a:ext cx="8480100" cy="549600"/>
          </a:xfrm>
        </p:spPr>
        <p:txBody>
          <a:bodyPr/>
          <a:lstStyle/>
          <a:p>
            <a:r>
              <a:rPr lang="cs-CZ" dirty="0" smtClean="0"/>
              <a:t>PROPOJENÍ S IPLOG METEL TVOŘÍ NÁKLADOVĚ EFEKTIVNÍ, BEZPEČNÝ SYSTÉM 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sp>
        <p:nvSpPr>
          <p:cNvPr id="15" name="Obdélník 14"/>
          <p:cNvSpPr/>
          <p:nvPr/>
        </p:nvSpPr>
        <p:spPr>
          <a:xfrm>
            <a:off x="556202" y="1074420"/>
            <a:ext cx="8388102" cy="33536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11" y="1256804"/>
            <a:ext cx="8106129" cy="299121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609" y="-525870"/>
            <a:ext cx="3778121" cy="119010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38" y="1256805"/>
            <a:ext cx="1626728" cy="56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9600" y="361375"/>
            <a:ext cx="8480100" cy="549600"/>
          </a:xfrm>
        </p:spPr>
        <p:txBody>
          <a:bodyPr/>
          <a:lstStyle/>
          <a:p>
            <a:r>
              <a:rPr lang="cs-CZ" dirty="0" smtClean="0"/>
              <a:t>METEL IPLOG-G2E-RE8.2E </a:t>
            </a:r>
            <a:r>
              <a:rPr lang="cs-CZ" dirty="0"/>
              <a:t>a IPLOG-G2E-01-RE8.2E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sp>
        <p:nvSpPr>
          <p:cNvPr id="15" name="Obdélník 14"/>
          <p:cNvSpPr/>
          <p:nvPr/>
        </p:nvSpPr>
        <p:spPr>
          <a:xfrm>
            <a:off x="556201" y="1264920"/>
            <a:ext cx="3909119" cy="29260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9" y="1359674"/>
            <a:ext cx="1626728" cy="56437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571880" y="1165860"/>
            <a:ext cx="423684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Funkce systému je monitorována diagnostickým softwarem ABSOLUTE PRO (SICURIT PPS). </a:t>
            </a:r>
            <a:endParaRPr lang="cs-CZ" sz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METEL IPLOG </a:t>
            </a:r>
            <a:r>
              <a:rPr lang="cs-CZ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rovněž plní funkci IP </a:t>
            </a:r>
            <a:r>
              <a:rPr lang="cs-CZ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Watchdogu</a:t>
            </a:r>
            <a:r>
              <a:rPr lang="cs-CZ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který prostřednictvím e-mailů nebo SMS zpráv informuje klienta a servisního technika o nedostupnosti nainstalovaných IP zařízení na síti</a:t>
            </a:r>
            <a:r>
              <a:rPr lang="cs-CZ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71450" indent="-171450">
              <a:lnSpc>
                <a:spcPct val="15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Dlouhodobá </a:t>
            </a:r>
            <a:r>
              <a:rPr lang="cs-CZ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spolupráce firem SICURIT CS, SICURIT ALARMITALIA a METEL</a:t>
            </a:r>
            <a:r>
              <a:rPr lang="cs-CZ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vedla k vytvoření </a:t>
            </a:r>
            <a:r>
              <a:rPr lang="cs-CZ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nových typů řídicích jednotek </a:t>
            </a:r>
            <a:r>
              <a:rPr lang="cs-CZ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IPLOG-G2E-RE8.2E a IPLOG-G2E-01-RE8.2E</a:t>
            </a:r>
            <a:r>
              <a:rPr lang="cs-CZ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které jsou optimalizovány pro perimetrické aplikace se systémy </a:t>
            </a:r>
            <a:r>
              <a:rPr lang="cs-CZ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SICURIT </a:t>
            </a:r>
            <a:r>
              <a:rPr lang="cs-CZ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ABSOLUTE PRO.</a:t>
            </a:r>
          </a:p>
        </p:txBody>
      </p:sp>
      <p:pic>
        <p:nvPicPr>
          <p:cNvPr id="1026" name="Picture 2" descr="Modifikace G2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785">
            <a:off x="2397737" y="1506116"/>
            <a:ext cx="1954597" cy="112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72" y="3035528"/>
            <a:ext cx="3124048" cy="9840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70186" y="2241944"/>
            <a:ext cx="2217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RE8.2E</a:t>
            </a:r>
          </a:p>
          <a:p>
            <a:r>
              <a:rPr lang="cs-CZ" sz="800" dirty="0"/>
              <a:t>BEZ IF SLOTU</a:t>
            </a:r>
          </a:p>
          <a:p>
            <a:endParaRPr lang="cs-CZ" sz="800" dirty="0" smtClean="0"/>
          </a:p>
          <a:p>
            <a:r>
              <a:rPr lang="cs-CZ" sz="800" dirty="0" smtClean="0"/>
              <a:t>01</a:t>
            </a:r>
          </a:p>
          <a:p>
            <a:r>
              <a:rPr lang="cs-CZ" sz="800" dirty="0" smtClean="0"/>
              <a:t>RS485 PRO DALŠÍ SAMOSTATNÉ I/O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175275" y="2559816"/>
            <a:ext cx="11487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G-2E BEZ GSM</a:t>
            </a:r>
          </a:p>
        </p:txBody>
      </p:sp>
    </p:spTree>
    <p:extLst>
      <p:ext uri="{BB962C8B-B14F-4D97-AF65-F5344CB8AC3E}">
        <p14:creationId xmlns:p14="http://schemas.microsoft.com/office/powerpoint/2010/main" val="40652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MIKROVLNY</a:t>
            </a:r>
            <a:endParaRPr dirty="0"/>
          </a:p>
        </p:txBody>
      </p:sp>
      <p:sp>
        <p:nvSpPr>
          <p:cNvPr id="181" name="Google Shape;181;p21"/>
          <p:cNvSpPr txBox="1">
            <a:spLocks noGrp="1"/>
          </p:cNvSpPr>
          <p:nvPr>
            <p:ph type="body" idx="1"/>
          </p:nvPr>
        </p:nvSpPr>
        <p:spPr>
          <a:xfrm>
            <a:off x="549599" y="1200150"/>
            <a:ext cx="2601485" cy="3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smtClean="0">
                <a:solidFill>
                  <a:schemeClr val="accent1"/>
                </a:solidFill>
              </a:rPr>
              <a:t>DAVE RS</a:t>
            </a:r>
            <a:endParaRPr sz="2400" b="1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r>
              <a:rPr lang="cs-CZ" sz="1600" dirty="0" smtClean="0"/>
              <a:t>Dosah až 200m</a:t>
            </a:r>
          </a:p>
          <a:p>
            <a:pPr marL="0" lvl="0" indent="0">
              <a:buNone/>
            </a:pPr>
            <a:r>
              <a:rPr lang="cs-CZ" sz="1600" dirty="0" smtClean="0"/>
              <a:t>DSP </a:t>
            </a:r>
          </a:p>
          <a:p>
            <a:pPr marL="0" lvl="0" indent="0">
              <a:buNone/>
            </a:pPr>
            <a:r>
              <a:rPr lang="cs-CZ" sz="1600" dirty="0" smtClean="0"/>
              <a:t>Konfigurace po RS485</a:t>
            </a:r>
          </a:p>
          <a:p>
            <a:pPr marL="0" lvl="0" indent="0">
              <a:buNone/>
            </a:pPr>
            <a:r>
              <a:rPr lang="cs-CZ" sz="1600" dirty="0" smtClean="0"/>
              <a:t>Možnost ručního nastavení</a:t>
            </a:r>
          </a:p>
          <a:p>
            <a:pPr marL="0" lvl="0" indent="0">
              <a:buNone/>
            </a:pPr>
            <a:r>
              <a:rPr lang="cs-CZ" sz="1600" dirty="0" smtClean="0"/>
              <a:t>S modulem CMH9000DAVE možnost konfigurace po LAN</a:t>
            </a:r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182" name="Google Shape;182;p21"/>
          <p:cNvSpPr txBox="1">
            <a:spLocks noGrp="1"/>
          </p:cNvSpPr>
          <p:nvPr>
            <p:ph type="body" idx="2"/>
          </p:nvPr>
        </p:nvSpPr>
        <p:spPr>
          <a:xfrm>
            <a:off x="3394650" y="1200150"/>
            <a:ext cx="24165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smtClean="0">
                <a:solidFill>
                  <a:schemeClr val="accent1"/>
                </a:solidFill>
              </a:rPr>
              <a:t>DAVE</a:t>
            </a:r>
            <a:endParaRPr sz="2400" b="1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r>
              <a:rPr lang="cs-CZ" sz="1600" dirty="0"/>
              <a:t>Dosah až 200m</a:t>
            </a:r>
          </a:p>
          <a:p>
            <a:pPr marL="0" lvl="0" indent="0">
              <a:buNone/>
            </a:pPr>
            <a:r>
              <a:rPr lang="cs-CZ" sz="1600" dirty="0"/>
              <a:t>DSP </a:t>
            </a:r>
          </a:p>
          <a:p>
            <a:pPr marL="0" lvl="0" indent="0">
              <a:buNone/>
            </a:pPr>
            <a:r>
              <a:rPr lang="cs-CZ" sz="1600" dirty="0" smtClean="0"/>
              <a:t>Ruční nastavení</a:t>
            </a:r>
            <a:endParaRPr lang="cs-CZ" sz="1600" dirty="0"/>
          </a:p>
        </p:txBody>
      </p:sp>
      <p:sp>
        <p:nvSpPr>
          <p:cNvPr id="183" name="Google Shape;183;p21"/>
          <p:cNvSpPr txBox="1">
            <a:spLocks noGrp="1"/>
          </p:cNvSpPr>
          <p:nvPr>
            <p:ph type="body" idx="3"/>
          </p:nvPr>
        </p:nvSpPr>
        <p:spPr>
          <a:xfrm>
            <a:off x="6376858" y="1200150"/>
            <a:ext cx="2613523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smtClean="0">
                <a:solidFill>
                  <a:schemeClr val="accent1"/>
                </a:solidFill>
              </a:rPr>
              <a:t>MES</a:t>
            </a:r>
            <a:endParaRPr sz="2400" b="1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r>
              <a:rPr lang="cs-CZ" dirty="0" smtClean="0"/>
              <a:t>Ekonomická  varianta pro kratší vzdálenost, používá planární technologii. Výhodou jsou velmi kompaktní rozměry. Dosah 50m a 80m.</a:t>
            </a:r>
            <a:endParaRPr dirty="0"/>
          </a:p>
        </p:txBody>
      </p:sp>
      <p:sp>
        <p:nvSpPr>
          <p:cNvPr id="184" name="Google Shape;184;p21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grpSp>
        <p:nvGrpSpPr>
          <p:cNvPr id="2" name="Skupina 1"/>
          <p:cNvGrpSpPr/>
          <p:nvPr/>
        </p:nvGrpSpPr>
        <p:grpSpPr>
          <a:xfrm>
            <a:off x="656739" y="1188432"/>
            <a:ext cx="1022237" cy="180631"/>
            <a:chOff x="3994235" y="4280846"/>
            <a:chExt cx="1022237" cy="180631"/>
          </a:xfrm>
        </p:grpSpPr>
        <p:sp>
          <p:nvSpPr>
            <p:cNvPr id="7" name="Google Shape;117;p7"/>
            <p:cNvSpPr/>
            <p:nvPr/>
          </p:nvSpPr>
          <p:spPr>
            <a:xfrm>
              <a:off x="3994235" y="4280850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7;p7"/>
            <p:cNvSpPr/>
            <p:nvPr/>
          </p:nvSpPr>
          <p:spPr>
            <a:xfrm>
              <a:off x="420250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7;p7"/>
            <p:cNvSpPr/>
            <p:nvPr/>
          </p:nvSpPr>
          <p:spPr>
            <a:xfrm>
              <a:off x="441077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7;p7"/>
            <p:cNvSpPr/>
            <p:nvPr/>
          </p:nvSpPr>
          <p:spPr>
            <a:xfrm>
              <a:off x="461904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7;p7"/>
            <p:cNvSpPr/>
            <p:nvPr/>
          </p:nvSpPr>
          <p:spPr>
            <a:xfrm>
              <a:off x="4827315" y="4280846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6460280" y="1188428"/>
            <a:ext cx="1022237" cy="180631"/>
            <a:chOff x="3994235" y="4280846"/>
            <a:chExt cx="1022237" cy="180631"/>
          </a:xfrm>
        </p:grpSpPr>
        <p:sp>
          <p:nvSpPr>
            <p:cNvPr id="20" name="Google Shape;117;p7"/>
            <p:cNvSpPr/>
            <p:nvPr/>
          </p:nvSpPr>
          <p:spPr>
            <a:xfrm>
              <a:off x="3994235" y="4280850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7;p7"/>
            <p:cNvSpPr/>
            <p:nvPr/>
          </p:nvSpPr>
          <p:spPr>
            <a:xfrm>
              <a:off x="420250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7;p7"/>
            <p:cNvSpPr/>
            <p:nvPr/>
          </p:nvSpPr>
          <p:spPr>
            <a:xfrm>
              <a:off x="441077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7;p7"/>
            <p:cNvSpPr/>
            <p:nvPr/>
          </p:nvSpPr>
          <p:spPr>
            <a:xfrm>
              <a:off x="461904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7;p7"/>
            <p:cNvSpPr/>
            <p:nvPr/>
          </p:nvSpPr>
          <p:spPr>
            <a:xfrm>
              <a:off x="4827315" y="4280846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3485337" y="1188428"/>
            <a:ext cx="1022237" cy="180631"/>
            <a:chOff x="3994235" y="4280846"/>
            <a:chExt cx="1022237" cy="180631"/>
          </a:xfrm>
        </p:grpSpPr>
        <p:sp>
          <p:nvSpPr>
            <p:cNvPr id="26" name="Google Shape;117;p7"/>
            <p:cNvSpPr/>
            <p:nvPr/>
          </p:nvSpPr>
          <p:spPr>
            <a:xfrm>
              <a:off x="3994235" y="4280850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7;p7"/>
            <p:cNvSpPr/>
            <p:nvPr/>
          </p:nvSpPr>
          <p:spPr>
            <a:xfrm>
              <a:off x="420250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7;p7"/>
            <p:cNvSpPr/>
            <p:nvPr/>
          </p:nvSpPr>
          <p:spPr>
            <a:xfrm>
              <a:off x="441077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7;p7"/>
            <p:cNvSpPr/>
            <p:nvPr/>
          </p:nvSpPr>
          <p:spPr>
            <a:xfrm>
              <a:off x="461904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7;p7"/>
            <p:cNvSpPr/>
            <p:nvPr/>
          </p:nvSpPr>
          <p:spPr>
            <a:xfrm>
              <a:off x="4827315" y="4280846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1850341" y="1598781"/>
            <a:ext cx="1129888" cy="918672"/>
            <a:chOff x="-1287053" y="1278741"/>
            <a:chExt cx="1129888" cy="918672"/>
          </a:xfrm>
        </p:grpSpPr>
        <p:sp>
          <p:nvSpPr>
            <p:cNvPr id="32" name="TextovéPole 31"/>
            <p:cNvSpPr txBox="1"/>
            <p:nvPr/>
          </p:nvSpPr>
          <p:spPr>
            <a:xfrm>
              <a:off x="-1287053" y="1920414"/>
              <a:ext cx="11298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KATEGORIE</a:t>
              </a:r>
              <a:endParaRPr lang="cs-CZ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4" descr="Central Security Distribution - CSD - paradox master distributor ..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07701" y="1278741"/>
              <a:ext cx="720264" cy="72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796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549600" y="361375"/>
            <a:ext cx="5523540" cy="549600"/>
          </a:xfrm>
        </p:spPr>
        <p:txBody>
          <a:bodyPr/>
          <a:lstStyle/>
          <a:p>
            <a:r>
              <a:rPr lang="cs-CZ" dirty="0" smtClean="0"/>
              <a:t>VLIVY OKOLNÍHO PROSTŘEDÍ</a:t>
            </a:r>
            <a:endParaRPr lang="cs-CZ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745362"/>
              </p:ext>
            </p:extLst>
          </p:nvPr>
        </p:nvGraphicFramePr>
        <p:xfrm>
          <a:off x="549600" y="1154430"/>
          <a:ext cx="7497000" cy="3119120"/>
        </p:xfrm>
        <a:graphic>
          <a:graphicData uri="http://schemas.openxmlformats.org/drawingml/2006/table">
            <a:tbl>
              <a:tblPr firstRow="1" bandRow="1">
                <a:tableStyleId>{93B78B0F-FBB8-4512-B5D1-369DA0F65846}</a:tableStyleId>
              </a:tblPr>
              <a:tblGrid>
                <a:gridCol w="441000"/>
                <a:gridCol w="1849561"/>
                <a:gridCol w="1717364"/>
                <a:gridCol w="1842292"/>
                <a:gridCol w="1646783"/>
              </a:tblGrid>
              <a:tr h="370840">
                <a:tc>
                  <a:txBody>
                    <a:bodyPr/>
                    <a:lstStyle/>
                    <a:p>
                      <a:endParaRPr lang="cs-CZ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 BARIÉRA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 BARIÉRA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DUÁLNÍ BARIÉRA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RŮZNÍ MALÍ</a:t>
                      </a:r>
                    </a:p>
                    <a:p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PTÁCI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5" algn="ctr"/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FALEŠNÝ</a:t>
                      </a:r>
                      <a:r>
                        <a:rPr lang="cs-CZ" sz="10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POPLACH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5" algn="ctr"/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MALÁ ZVÍŘATA</a:t>
                      </a:r>
                    </a:p>
                    <a:p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ZAJÍCI,</a:t>
                      </a:r>
                      <a:r>
                        <a:rPr lang="cs-CZ" sz="10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BAŽANTI</a:t>
                      </a:r>
                      <a:endParaRPr lang="cs-CZ" sz="1000" b="1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FALEŠNÝ</a:t>
                      </a:r>
                      <a:r>
                        <a:rPr lang="cs-CZ" sz="10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POPLACH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LISTÍ POLETUJÍCÍ VE VĚTRU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FALEŠNÝ</a:t>
                      </a:r>
                      <a:r>
                        <a:rPr lang="cs-CZ" sz="10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POPLACH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cs-CZ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OSLNĚNÍ</a:t>
                      </a:r>
                      <a:r>
                        <a:rPr lang="cs-CZ" sz="10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SLUNCEM</a:t>
                      </a:r>
                    </a:p>
                    <a:p>
                      <a:r>
                        <a:rPr lang="cs-CZ" sz="10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PŘI VÝCHODU A ZÁPADU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FALEŠNÝ</a:t>
                      </a:r>
                      <a:r>
                        <a:rPr lang="cs-CZ" sz="10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POPLACH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cs-CZ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ELEKTROMAGNETICKÉ POLE</a:t>
                      </a:r>
                    </a:p>
                    <a:p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INVERTORY, VYSÍLAČE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5" algn="ctr"/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FALEŠNÝ</a:t>
                      </a:r>
                      <a:r>
                        <a:rPr lang="cs-CZ" sz="10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POPLACH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cs-CZ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KOVOVÝ PLOT</a:t>
                      </a:r>
                    </a:p>
                    <a:p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cs-CZ" sz="10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TĚSNÉ BLÍZKOSTI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5" algn="ctr"/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FALEŠNÝ</a:t>
                      </a:r>
                      <a:r>
                        <a:rPr lang="cs-CZ" sz="10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POPLACH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cs-CZ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FLUORESCENČNÍ ZDROJE</a:t>
                      </a:r>
                    </a:p>
                    <a:p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SVĚTLA</a:t>
                      </a:r>
                      <a:r>
                        <a:rPr lang="cs-CZ" sz="10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(VÝBOJKY)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5" algn="ctr"/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FALEŠNÝ</a:t>
                      </a:r>
                      <a:r>
                        <a:rPr lang="cs-CZ" sz="10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POPLACH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</a:tr>
            </a:tbl>
          </a:graphicData>
        </a:graphic>
      </p:graphicFrame>
      <p:grpSp>
        <p:nvGrpSpPr>
          <p:cNvPr id="12" name="Google Shape;474;p39"/>
          <p:cNvGrpSpPr/>
          <p:nvPr/>
        </p:nvGrpSpPr>
        <p:grpSpPr>
          <a:xfrm>
            <a:off x="4737702" y="1612826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13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219;p8"/>
          <p:cNvSpPr/>
          <p:nvPr/>
        </p:nvSpPr>
        <p:spPr>
          <a:xfrm>
            <a:off x="680469" y="1612826"/>
            <a:ext cx="225086" cy="180402"/>
          </a:xfrm>
          <a:custGeom>
            <a:avLst/>
            <a:gdLst/>
            <a:ahLst/>
            <a:cxnLst/>
            <a:rect l="l" t="t" r="r" b="b"/>
            <a:pathLst>
              <a:path w="7420" h="5947" extrusionOk="0">
                <a:moveTo>
                  <a:pt x="5388" y="653"/>
                </a:moveTo>
                <a:lnTo>
                  <a:pt x="5444" y="672"/>
                </a:lnTo>
                <a:lnTo>
                  <a:pt x="5500" y="690"/>
                </a:lnTo>
                <a:lnTo>
                  <a:pt x="5574" y="746"/>
                </a:lnTo>
                <a:lnTo>
                  <a:pt x="5649" y="821"/>
                </a:lnTo>
                <a:lnTo>
                  <a:pt x="5649" y="877"/>
                </a:lnTo>
                <a:lnTo>
                  <a:pt x="5668" y="933"/>
                </a:lnTo>
                <a:lnTo>
                  <a:pt x="5649" y="989"/>
                </a:lnTo>
                <a:lnTo>
                  <a:pt x="5649" y="1045"/>
                </a:lnTo>
                <a:lnTo>
                  <a:pt x="5574" y="1138"/>
                </a:lnTo>
                <a:lnTo>
                  <a:pt x="5500" y="1194"/>
                </a:lnTo>
                <a:lnTo>
                  <a:pt x="5444" y="1212"/>
                </a:lnTo>
                <a:lnTo>
                  <a:pt x="5332" y="1212"/>
                </a:lnTo>
                <a:lnTo>
                  <a:pt x="5276" y="1194"/>
                </a:lnTo>
                <a:lnTo>
                  <a:pt x="5183" y="1138"/>
                </a:lnTo>
                <a:lnTo>
                  <a:pt x="5127" y="1045"/>
                </a:lnTo>
                <a:lnTo>
                  <a:pt x="5108" y="989"/>
                </a:lnTo>
                <a:lnTo>
                  <a:pt x="5108" y="933"/>
                </a:lnTo>
                <a:lnTo>
                  <a:pt x="5108" y="877"/>
                </a:lnTo>
                <a:lnTo>
                  <a:pt x="5127" y="821"/>
                </a:lnTo>
                <a:lnTo>
                  <a:pt x="5183" y="746"/>
                </a:lnTo>
                <a:lnTo>
                  <a:pt x="5276" y="690"/>
                </a:lnTo>
                <a:lnTo>
                  <a:pt x="5332" y="672"/>
                </a:lnTo>
                <a:lnTo>
                  <a:pt x="5388" y="653"/>
                </a:lnTo>
                <a:close/>
                <a:moveTo>
                  <a:pt x="5332" y="1"/>
                </a:moveTo>
                <a:lnTo>
                  <a:pt x="5146" y="38"/>
                </a:lnTo>
                <a:lnTo>
                  <a:pt x="4978" y="94"/>
                </a:lnTo>
                <a:lnTo>
                  <a:pt x="4829" y="187"/>
                </a:lnTo>
                <a:lnTo>
                  <a:pt x="4698" y="299"/>
                </a:lnTo>
                <a:lnTo>
                  <a:pt x="4605" y="448"/>
                </a:lnTo>
                <a:lnTo>
                  <a:pt x="4530" y="597"/>
                </a:lnTo>
                <a:lnTo>
                  <a:pt x="4475" y="765"/>
                </a:lnTo>
                <a:lnTo>
                  <a:pt x="4456" y="951"/>
                </a:lnTo>
                <a:lnTo>
                  <a:pt x="4456" y="1175"/>
                </a:lnTo>
                <a:lnTo>
                  <a:pt x="150" y="4567"/>
                </a:lnTo>
                <a:lnTo>
                  <a:pt x="76" y="4623"/>
                </a:lnTo>
                <a:lnTo>
                  <a:pt x="38" y="4698"/>
                </a:lnTo>
                <a:lnTo>
                  <a:pt x="20" y="4772"/>
                </a:lnTo>
                <a:lnTo>
                  <a:pt x="1" y="4847"/>
                </a:lnTo>
                <a:lnTo>
                  <a:pt x="20" y="4940"/>
                </a:lnTo>
                <a:lnTo>
                  <a:pt x="57" y="5033"/>
                </a:lnTo>
                <a:lnTo>
                  <a:pt x="94" y="5089"/>
                </a:lnTo>
                <a:lnTo>
                  <a:pt x="169" y="5145"/>
                </a:lnTo>
                <a:lnTo>
                  <a:pt x="243" y="5183"/>
                </a:lnTo>
                <a:lnTo>
                  <a:pt x="337" y="5201"/>
                </a:lnTo>
                <a:lnTo>
                  <a:pt x="411" y="5201"/>
                </a:lnTo>
                <a:lnTo>
                  <a:pt x="504" y="5164"/>
                </a:lnTo>
                <a:lnTo>
                  <a:pt x="1921" y="4456"/>
                </a:lnTo>
                <a:lnTo>
                  <a:pt x="3039" y="4456"/>
                </a:lnTo>
                <a:lnTo>
                  <a:pt x="3561" y="5854"/>
                </a:lnTo>
                <a:lnTo>
                  <a:pt x="3580" y="5891"/>
                </a:lnTo>
                <a:lnTo>
                  <a:pt x="3617" y="5928"/>
                </a:lnTo>
                <a:lnTo>
                  <a:pt x="3673" y="5947"/>
                </a:lnTo>
                <a:lnTo>
                  <a:pt x="3729" y="5928"/>
                </a:lnTo>
                <a:lnTo>
                  <a:pt x="3990" y="5835"/>
                </a:lnTo>
                <a:lnTo>
                  <a:pt x="4046" y="5816"/>
                </a:lnTo>
                <a:lnTo>
                  <a:pt x="4064" y="5760"/>
                </a:lnTo>
                <a:lnTo>
                  <a:pt x="4083" y="5723"/>
                </a:lnTo>
                <a:lnTo>
                  <a:pt x="4083" y="5667"/>
                </a:lnTo>
                <a:lnTo>
                  <a:pt x="3636" y="4456"/>
                </a:lnTo>
                <a:lnTo>
                  <a:pt x="4158" y="4456"/>
                </a:lnTo>
                <a:lnTo>
                  <a:pt x="4661" y="5854"/>
                </a:lnTo>
                <a:lnTo>
                  <a:pt x="4698" y="5891"/>
                </a:lnTo>
                <a:lnTo>
                  <a:pt x="4736" y="5928"/>
                </a:lnTo>
                <a:lnTo>
                  <a:pt x="4791" y="5947"/>
                </a:lnTo>
                <a:lnTo>
                  <a:pt x="4847" y="5928"/>
                </a:lnTo>
                <a:lnTo>
                  <a:pt x="5108" y="5835"/>
                </a:lnTo>
                <a:lnTo>
                  <a:pt x="5146" y="5816"/>
                </a:lnTo>
                <a:lnTo>
                  <a:pt x="5183" y="5760"/>
                </a:lnTo>
                <a:lnTo>
                  <a:pt x="5202" y="5723"/>
                </a:lnTo>
                <a:lnTo>
                  <a:pt x="5183" y="5667"/>
                </a:lnTo>
                <a:lnTo>
                  <a:pt x="4717" y="4362"/>
                </a:lnTo>
                <a:lnTo>
                  <a:pt x="4885" y="4306"/>
                </a:lnTo>
                <a:lnTo>
                  <a:pt x="5052" y="4232"/>
                </a:lnTo>
                <a:lnTo>
                  <a:pt x="5202" y="4157"/>
                </a:lnTo>
                <a:lnTo>
                  <a:pt x="5351" y="4064"/>
                </a:lnTo>
                <a:lnTo>
                  <a:pt x="5500" y="3952"/>
                </a:lnTo>
                <a:lnTo>
                  <a:pt x="5630" y="3841"/>
                </a:lnTo>
                <a:lnTo>
                  <a:pt x="5742" y="3710"/>
                </a:lnTo>
                <a:lnTo>
                  <a:pt x="5854" y="3580"/>
                </a:lnTo>
                <a:lnTo>
                  <a:pt x="5966" y="3430"/>
                </a:lnTo>
                <a:lnTo>
                  <a:pt x="6059" y="3281"/>
                </a:lnTo>
                <a:lnTo>
                  <a:pt x="6134" y="3114"/>
                </a:lnTo>
                <a:lnTo>
                  <a:pt x="6189" y="2946"/>
                </a:lnTo>
                <a:lnTo>
                  <a:pt x="6245" y="2778"/>
                </a:lnTo>
                <a:lnTo>
                  <a:pt x="6283" y="2610"/>
                </a:lnTo>
                <a:lnTo>
                  <a:pt x="6301" y="2424"/>
                </a:lnTo>
                <a:lnTo>
                  <a:pt x="6320" y="2237"/>
                </a:lnTo>
                <a:lnTo>
                  <a:pt x="6320" y="1305"/>
                </a:lnTo>
                <a:lnTo>
                  <a:pt x="7420" y="1119"/>
                </a:lnTo>
                <a:lnTo>
                  <a:pt x="7420" y="1045"/>
                </a:lnTo>
                <a:lnTo>
                  <a:pt x="7401" y="970"/>
                </a:lnTo>
                <a:lnTo>
                  <a:pt x="7345" y="821"/>
                </a:lnTo>
                <a:lnTo>
                  <a:pt x="7233" y="709"/>
                </a:lnTo>
                <a:lnTo>
                  <a:pt x="7103" y="597"/>
                </a:lnTo>
                <a:lnTo>
                  <a:pt x="6935" y="504"/>
                </a:lnTo>
                <a:lnTo>
                  <a:pt x="6749" y="429"/>
                </a:lnTo>
                <a:lnTo>
                  <a:pt x="6544" y="392"/>
                </a:lnTo>
                <a:lnTo>
                  <a:pt x="6320" y="373"/>
                </a:lnTo>
                <a:lnTo>
                  <a:pt x="6115" y="373"/>
                </a:lnTo>
                <a:lnTo>
                  <a:pt x="6059" y="299"/>
                </a:lnTo>
                <a:lnTo>
                  <a:pt x="5966" y="206"/>
                </a:lnTo>
                <a:lnTo>
                  <a:pt x="5873" y="150"/>
                </a:lnTo>
                <a:lnTo>
                  <a:pt x="5779" y="94"/>
                </a:lnTo>
                <a:lnTo>
                  <a:pt x="5668" y="57"/>
                </a:lnTo>
                <a:lnTo>
                  <a:pt x="5556" y="19"/>
                </a:lnTo>
                <a:lnTo>
                  <a:pt x="544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8;p7"/>
          <p:cNvSpPr/>
          <p:nvPr/>
        </p:nvSpPr>
        <p:spPr>
          <a:xfrm>
            <a:off x="680469" y="2036683"/>
            <a:ext cx="203872" cy="181175"/>
          </a:xfrm>
          <a:custGeom>
            <a:avLst/>
            <a:gdLst/>
            <a:ahLst/>
            <a:cxnLst/>
            <a:rect l="l" t="t" r="r" b="b"/>
            <a:pathLst>
              <a:path w="6692" h="5947" extrusionOk="0">
                <a:moveTo>
                  <a:pt x="3411" y="0"/>
                </a:moveTo>
                <a:lnTo>
                  <a:pt x="3299" y="19"/>
                </a:lnTo>
                <a:lnTo>
                  <a:pt x="3094" y="93"/>
                </a:lnTo>
                <a:lnTo>
                  <a:pt x="2908" y="186"/>
                </a:lnTo>
                <a:lnTo>
                  <a:pt x="2740" y="336"/>
                </a:lnTo>
                <a:lnTo>
                  <a:pt x="2610" y="485"/>
                </a:lnTo>
                <a:lnTo>
                  <a:pt x="2498" y="690"/>
                </a:lnTo>
                <a:lnTo>
                  <a:pt x="2442" y="895"/>
                </a:lnTo>
                <a:lnTo>
                  <a:pt x="2423" y="1007"/>
                </a:lnTo>
                <a:lnTo>
                  <a:pt x="2423" y="1118"/>
                </a:lnTo>
                <a:lnTo>
                  <a:pt x="2423" y="1193"/>
                </a:lnTo>
                <a:lnTo>
                  <a:pt x="2684" y="1137"/>
                </a:lnTo>
                <a:lnTo>
                  <a:pt x="2964" y="1118"/>
                </a:lnTo>
                <a:lnTo>
                  <a:pt x="4641" y="1118"/>
                </a:lnTo>
                <a:lnTo>
                  <a:pt x="4641" y="1007"/>
                </a:lnTo>
                <a:lnTo>
                  <a:pt x="4623" y="895"/>
                </a:lnTo>
                <a:lnTo>
                  <a:pt x="4548" y="690"/>
                </a:lnTo>
                <a:lnTo>
                  <a:pt x="4455" y="485"/>
                </a:lnTo>
                <a:lnTo>
                  <a:pt x="4324" y="336"/>
                </a:lnTo>
                <a:lnTo>
                  <a:pt x="4157" y="186"/>
                </a:lnTo>
                <a:lnTo>
                  <a:pt x="3970" y="93"/>
                </a:lnTo>
                <a:lnTo>
                  <a:pt x="3747" y="19"/>
                </a:lnTo>
                <a:lnTo>
                  <a:pt x="3635" y="0"/>
                </a:lnTo>
                <a:close/>
                <a:moveTo>
                  <a:pt x="5089" y="2982"/>
                </a:moveTo>
                <a:lnTo>
                  <a:pt x="5145" y="3038"/>
                </a:lnTo>
                <a:lnTo>
                  <a:pt x="5182" y="3094"/>
                </a:lnTo>
                <a:lnTo>
                  <a:pt x="5201" y="3169"/>
                </a:lnTo>
                <a:lnTo>
                  <a:pt x="5182" y="3225"/>
                </a:lnTo>
                <a:lnTo>
                  <a:pt x="5145" y="3299"/>
                </a:lnTo>
                <a:lnTo>
                  <a:pt x="5089" y="3337"/>
                </a:lnTo>
                <a:lnTo>
                  <a:pt x="5014" y="3355"/>
                </a:lnTo>
                <a:lnTo>
                  <a:pt x="4940" y="3337"/>
                </a:lnTo>
                <a:lnTo>
                  <a:pt x="4884" y="3299"/>
                </a:lnTo>
                <a:lnTo>
                  <a:pt x="4846" y="3225"/>
                </a:lnTo>
                <a:lnTo>
                  <a:pt x="4828" y="3169"/>
                </a:lnTo>
                <a:lnTo>
                  <a:pt x="4846" y="3094"/>
                </a:lnTo>
                <a:lnTo>
                  <a:pt x="4884" y="3038"/>
                </a:lnTo>
                <a:lnTo>
                  <a:pt x="4940" y="2982"/>
                </a:lnTo>
                <a:close/>
                <a:moveTo>
                  <a:pt x="5443" y="1118"/>
                </a:moveTo>
                <a:lnTo>
                  <a:pt x="5331" y="1137"/>
                </a:lnTo>
                <a:lnTo>
                  <a:pt x="5201" y="1174"/>
                </a:lnTo>
                <a:lnTo>
                  <a:pt x="5089" y="1230"/>
                </a:lnTo>
                <a:lnTo>
                  <a:pt x="4996" y="1286"/>
                </a:lnTo>
                <a:lnTo>
                  <a:pt x="4902" y="1342"/>
                </a:lnTo>
                <a:lnTo>
                  <a:pt x="4809" y="1435"/>
                </a:lnTo>
                <a:lnTo>
                  <a:pt x="4716" y="1510"/>
                </a:lnTo>
                <a:lnTo>
                  <a:pt x="4585" y="1491"/>
                </a:lnTo>
                <a:lnTo>
                  <a:pt x="2796" y="1491"/>
                </a:lnTo>
                <a:lnTo>
                  <a:pt x="2647" y="1510"/>
                </a:lnTo>
                <a:lnTo>
                  <a:pt x="2479" y="1547"/>
                </a:lnTo>
                <a:lnTo>
                  <a:pt x="2330" y="1603"/>
                </a:lnTo>
                <a:lnTo>
                  <a:pt x="2181" y="1659"/>
                </a:lnTo>
                <a:lnTo>
                  <a:pt x="2050" y="1734"/>
                </a:lnTo>
                <a:lnTo>
                  <a:pt x="1920" y="1808"/>
                </a:lnTo>
                <a:lnTo>
                  <a:pt x="1789" y="1920"/>
                </a:lnTo>
                <a:lnTo>
                  <a:pt x="1678" y="2013"/>
                </a:lnTo>
                <a:lnTo>
                  <a:pt x="1566" y="2125"/>
                </a:lnTo>
                <a:lnTo>
                  <a:pt x="1473" y="2255"/>
                </a:lnTo>
                <a:lnTo>
                  <a:pt x="1379" y="2386"/>
                </a:lnTo>
                <a:lnTo>
                  <a:pt x="1305" y="2516"/>
                </a:lnTo>
                <a:lnTo>
                  <a:pt x="1249" y="2666"/>
                </a:lnTo>
                <a:lnTo>
                  <a:pt x="1193" y="2815"/>
                </a:lnTo>
                <a:lnTo>
                  <a:pt x="1156" y="2964"/>
                </a:lnTo>
                <a:lnTo>
                  <a:pt x="597" y="2964"/>
                </a:lnTo>
                <a:lnTo>
                  <a:pt x="541" y="2945"/>
                </a:lnTo>
                <a:lnTo>
                  <a:pt x="485" y="2908"/>
                </a:lnTo>
                <a:lnTo>
                  <a:pt x="429" y="2871"/>
                </a:lnTo>
                <a:lnTo>
                  <a:pt x="410" y="2815"/>
                </a:lnTo>
                <a:lnTo>
                  <a:pt x="391" y="2759"/>
                </a:lnTo>
                <a:lnTo>
                  <a:pt x="373" y="2703"/>
                </a:lnTo>
                <a:lnTo>
                  <a:pt x="373" y="2628"/>
                </a:lnTo>
                <a:lnTo>
                  <a:pt x="410" y="2554"/>
                </a:lnTo>
                <a:lnTo>
                  <a:pt x="485" y="2479"/>
                </a:lnTo>
                <a:lnTo>
                  <a:pt x="559" y="2423"/>
                </a:lnTo>
                <a:lnTo>
                  <a:pt x="671" y="2423"/>
                </a:lnTo>
                <a:lnTo>
                  <a:pt x="727" y="2386"/>
                </a:lnTo>
                <a:lnTo>
                  <a:pt x="746" y="2349"/>
                </a:lnTo>
                <a:lnTo>
                  <a:pt x="746" y="2106"/>
                </a:lnTo>
                <a:lnTo>
                  <a:pt x="746" y="2088"/>
                </a:lnTo>
                <a:lnTo>
                  <a:pt x="727" y="2069"/>
                </a:lnTo>
                <a:lnTo>
                  <a:pt x="671" y="2050"/>
                </a:lnTo>
                <a:lnTo>
                  <a:pt x="559" y="2050"/>
                </a:lnTo>
                <a:lnTo>
                  <a:pt x="429" y="2088"/>
                </a:lnTo>
                <a:lnTo>
                  <a:pt x="336" y="2144"/>
                </a:lnTo>
                <a:lnTo>
                  <a:pt x="224" y="2200"/>
                </a:lnTo>
                <a:lnTo>
                  <a:pt x="149" y="2293"/>
                </a:lnTo>
                <a:lnTo>
                  <a:pt x="75" y="2386"/>
                </a:lnTo>
                <a:lnTo>
                  <a:pt x="37" y="2498"/>
                </a:lnTo>
                <a:lnTo>
                  <a:pt x="0" y="2610"/>
                </a:lnTo>
                <a:lnTo>
                  <a:pt x="0" y="2759"/>
                </a:lnTo>
                <a:lnTo>
                  <a:pt x="37" y="2889"/>
                </a:lnTo>
                <a:lnTo>
                  <a:pt x="93" y="3020"/>
                </a:lnTo>
                <a:lnTo>
                  <a:pt x="168" y="3132"/>
                </a:lnTo>
                <a:lnTo>
                  <a:pt x="261" y="3206"/>
                </a:lnTo>
                <a:lnTo>
                  <a:pt x="373" y="3281"/>
                </a:lnTo>
                <a:lnTo>
                  <a:pt x="503" y="3318"/>
                </a:lnTo>
                <a:lnTo>
                  <a:pt x="652" y="3337"/>
                </a:lnTo>
                <a:lnTo>
                  <a:pt x="1118" y="3337"/>
                </a:lnTo>
                <a:lnTo>
                  <a:pt x="1137" y="3560"/>
                </a:lnTo>
                <a:lnTo>
                  <a:pt x="1174" y="3784"/>
                </a:lnTo>
                <a:lnTo>
                  <a:pt x="1230" y="3989"/>
                </a:lnTo>
                <a:lnTo>
                  <a:pt x="1323" y="4175"/>
                </a:lnTo>
                <a:lnTo>
                  <a:pt x="1435" y="4362"/>
                </a:lnTo>
                <a:lnTo>
                  <a:pt x="1547" y="4530"/>
                </a:lnTo>
                <a:lnTo>
                  <a:pt x="1696" y="4679"/>
                </a:lnTo>
                <a:lnTo>
                  <a:pt x="1864" y="4828"/>
                </a:lnTo>
                <a:lnTo>
                  <a:pt x="1864" y="5760"/>
                </a:lnTo>
                <a:lnTo>
                  <a:pt x="1864" y="5834"/>
                </a:lnTo>
                <a:lnTo>
                  <a:pt x="1920" y="5890"/>
                </a:lnTo>
                <a:lnTo>
                  <a:pt x="1976" y="5928"/>
                </a:lnTo>
                <a:lnTo>
                  <a:pt x="2050" y="5946"/>
                </a:lnTo>
                <a:lnTo>
                  <a:pt x="2777" y="5946"/>
                </a:lnTo>
                <a:lnTo>
                  <a:pt x="2852" y="5928"/>
                </a:lnTo>
                <a:lnTo>
                  <a:pt x="2908" y="5890"/>
                </a:lnTo>
                <a:lnTo>
                  <a:pt x="2964" y="5834"/>
                </a:lnTo>
                <a:lnTo>
                  <a:pt x="2964" y="5760"/>
                </a:lnTo>
                <a:lnTo>
                  <a:pt x="2964" y="5201"/>
                </a:lnTo>
                <a:lnTo>
                  <a:pt x="4455" y="5201"/>
                </a:lnTo>
                <a:lnTo>
                  <a:pt x="4455" y="5760"/>
                </a:lnTo>
                <a:lnTo>
                  <a:pt x="4474" y="5834"/>
                </a:lnTo>
                <a:lnTo>
                  <a:pt x="4511" y="5890"/>
                </a:lnTo>
                <a:lnTo>
                  <a:pt x="4567" y="5928"/>
                </a:lnTo>
                <a:lnTo>
                  <a:pt x="4641" y="5946"/>
                </a:lnTo>
                <a:lnTo>
                  <a:pt x="5387" y="5946"/>
                </a:lnTo>
                <a:lnTo>
                  <a:pt x="5462" y="5928"/>
                </a:lnTo>
                <a:lnTo>
                  <a:pt x="5517" y="5890"/>
                </a:lnTo>
                <a:lnTo>
                  <a:pt x="5555" y="5834"/>
                </a:lnTo>
                <a:lnTo>
                  <a:pt x="5573" y="5760"/>
                </a:lnTo>
                <a:lnTo>
                  <a:pt x="5573" y="4828"/>
                </a:lnTo>
                <a:lnTo>
                  <a:pt x="5760" y="4641"/>
                </a:lnTo>
                <a:lnTo>
                  <a:pt x="5928" y="4455"/>
                </a:lnTo>
                <a:lnTo>
                  <a:pt x="6505" y="4455"/>
                </a:lnTo>
                <a:lnTo>
                  <a:pt x="6561" y="4436"/>
                </a:lnTo>
                <a:lnTo>
                  <a:pt x="6636" y="4399"/>
                </a:lnTo>
                <a:lnTo>
                  <a:pt x="6673" y="4343"/>
                </a:lnTo>
                <a:lnTo>
                  <a:pt x="6692" y="4269"/>
                </a:lnTo>
                <a:lnTo>
                  <a:pt x="6692" y="2777"/>
                </a:lnTo>
                <a:lnTo>
                  <a:pt x="6673" y="2721"/>
                </a:lnTo>
                <a:lnTo>
                  <a:pt x="6636" y="2647"/>
                </a:lnTo>
                <a:lnTo>
                  <a:pt x="6561" y="2610"/>
                </a:lnTo>
                <a:lnTo>
                  <a:pt x="6505" y="2591"/>
                </a:lnTo>
                <a:lnTo>
                  <a:pt x="6151" y="2591"/>
                </a:lnTo>
                <a:lnTo>
                  <a:pt x="6077" y="2423"/>
                </a:lnTo>
                <a:lnTo>
                  <a:pt x="5965" y="2274"/>
                </a:lnTo>
                <a:lnTo>
                  <a:pt x="5853" y="2125"/>
                </a:lnTo>
                <a:lnTo>
                  <a:pt x="5722" y="1995"/>
                </a:lnTo>
                <a:lnTo>
                  <a:pt x="5946" y="11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41;p8"/>
          <p:cNvSpPr/>
          <p:nvPr/>
        </p:nvSpPr>
        <p:spPr>
          <a:xfrm>
            <a:off x="684234" y="2409152"/>
            <a:ext cx="181101" cy="180522"/>
          </a:xfrm>
          <a:custGeom>
            <a:avLst/>
            <a:gdLst/>
            <a:ahLst/>
            <a:cxnLst/>
            <a:rect l="l" t="t" r="r" b="b"/>
            <a:pathLst>
              <a:path w="5947" h="5928" extrusionOk="0">
                <a:moveTo>
                  <a:pt x="5946" y="0"/>
                </a:moveTo>
                <a:lnTo>
                  <a:pt x="5555" y="38"/>
                </a:lnTo>
                <a:lnTo>
                  <a:pt x="5275" y="75"/>
                </a:lnTo>
                <a:lnTo>
                  <a:pt x="4940" y="131"/>
                </a:lnTo>
                <a:lnTo>
                  <a:pt x="4548" y="205"/>
                </a:lnTo>
                <a:lnTo>
                  <a:pt x="4138" y="299"/>
                </a:lnTo>
                <a:lnTo>
                  <a:pt x="3710" y="429"/>
                </a:lnTo>
                <a:lnTo>
                  <a:pt x="3262" y="597"/>
                </a:lnTo>
                <a:lnTo>
                  <a:pt x="2834" y="783"/>
                </a:lnTo>
                <a:lnTo>
                  <a:pt x="2423" y="1007"/>
                </a:lnTo>
                <a:lnTo>
                  <a:pt x="2218" y="1137"/>
                </a:lnTo>
                <a:lnTo>
                  <a:pt x="2032" y="1287"/>
                </a:lnTo>
                <a:lnTo>
                  <a:pt x="1846" y="1436"/>
                </a:lnTo>
                <a:lnTo>
                  <a:pt x="1659" y="1603"/>
                </a:lnTo>
                <a:lnTo>
                  <a:pt x="1510" y="1771"/>
                </a:lnTo>
                <a:lnTo>
                  <a:pt x="1361" y="1958"/>
                </a:lnTo>
                <a:lnTo>
                  <a:pt x="1231" y="2144"/>
                </a:lnTo>
                <a:lnTo>
                  <a:pt x="1100" y="2368"/>
                </a:lnTo>
                <a:lnTo>
                  <a:pt x="1007" y="2573"/>
                </a:lnTo>
                <a:lnTo>
                  <a:pt x="932" y="2815"/>
                </a:lnTo>
                <a:lnTo>
                  <a:pt x="858" y="3076"/>
                </a:lnTo>
                <a:lnTo>
                  <a:pt x="820" y="3337"/>
                </a:lnTo>
                <a:lnTo>
                  <a:pt x="783" y="3803"/>
                </a:lnTo>
                <a:lnTo>
                  <a:pt x="765" y="4269"/>
                </a:lnTo>
                <a:lnTo>
                  <a:pt x="2834" y="2181"/>
                </a:lnTo>
                <a:lnTo>
                  <a:pt x="2889" y="2144"/>
                </a:lnTo>
                <a:lnTo>
                  <a:pt x="3039" y="2144"/>
                </a:lnTo>
                <a:lnTo>
                  <a:pt x="3095" y="2181"/>
                </a:lnTo>
                <a:lnTo>
                  <a:pt x="3132" y="2256"/>
                </a:lnTo>
                <a:lnTo>
                  <a:pt x="3150" y="2312"/>
                </a:lnTo>
                <a:lnTo>
                  <a:pt x="3132" y="2386"/>
                </a:lnTo>
                <a:lnTo>
                  <a:pt x="3095" y="2461"/>
                </a:lnTo>
                <a:lnTo>
                  <a:pt x="94" y="5462"/>
                </a:lnTo>
                <a:lnTo>
                  <a:pt x="56" y="5499"/>
                </a:lnTo>
                <a:lnTo>
                  <a:pt x="19" y="5555"/>
                </a:lnTo>
                <a:lnTo>
                  <a:pt x="0" y="5648"/>
                </a:lnTo>
                <a:lnTo>
                  <a:pt x="19" y="5760"/>
                </a:lnTo>
                <a:lnTo>
                  <a:pt x="56" y="5816"/>
                </a:lnTo>
                <a:lnTo>
                  <a:pt x="94" y="5853"/>
                </a:lnTo>
                <a:lnTo>
                  <a:pt x="131" y="5891"/>
                </a:lnTo>
                <a:lnTo>
                  <a:pt x="187" y="5909"/>
                </a:lnTo>
                <a:lnTo>
                  <a:pt x="280" y="5928"/>
                </a:lnTo>
                <a:lnTo>
                  <a:pt x="392" y="5909"/>
                </a:lnTo>
                <a:lnTo>
                  <a:pt x="429" y="5891"/>
                </a:lnTo>
                <a:lnTo>
                  <a:pt x="485" y="5853"/>
                </a:lnTo>
                <a:lnTo>
                  <a:pt x="1137" y="5182"/>
                </a:lnTo>
                <a:lnTo>
                  <a:pt x="1883" y="5164"/>
                </a:lnTo>
                <a:lnTo>
                  <a:pt x="2610" y="5108"/>
                </a:lnTo>
                <a:lnTo>
                  <a:pt x="2834" y="5070"/>
                </a:lnTo>
                <a:lnTo>
                  <a:pt x="3039" y="5033"/>
                </a:lnTo>
                <a:lnTo>
                  <a:pt x="3262" y="4959"/>
                </a:lnTo>
                <a:lnTo>
                  <a:pt x="3449" y="4884"/>
                </a:lnTo>
                <a:lnTo>
                  <a:pt x="3635" y="4791"/>
                </a:lnTo>
                <a:lnTo>
                  <a:pt x="3821" y="4698"/>
                </a:lnTo>
                <a:lnTo>
                  <a:pt x="3989" y="4567"/>
                </a:lnTo>
                <a:lnTo>
                  <a:pt x="4138" y="4455"/>
                </a:lnTo>
                <a:lnTo>
                  <a:pt x="2964" y="4455"/>
                </a:lnTo>
                <a:lnTo>
                  <a:pt x="4679" y="3877"/>
                </a:lnTo>
                <a:lnTo>
                  <a:pt x="4865" y="3617"/>
                </a:lnTo>
                <a:lnTo>
                  <a:pt x="5033" y="3337"/>
                </a:lnTo>
                <a:lnTo>
                  <a:pt x="4082" y="3337"/>
                </a:lnTo>
                <a:lnTo>
                  <a:pt x="5313" y="2722"/>
                </a:lnTo>
                <a:lnTo>
                  <a:pt x="5480" y="2274"/>
                </a:lnTo>
                <a:lnTo>
                  <a:pt x="5630" y="1846"/>
                </a:lnTo>
                <a:lnTo>
                  <a:pt x="5723" y="1417"/>
                </a:lnTo>
                <a:lnTo>
                  <a:pt x="5816" y="1026"/>
                </a:lnTo>
                <a:lnTo>
                  <a:pt x="5872" y="671"/>
                </a:lnTo>
                <a:lnTo>
                  <a:pt x="5909" y="392"/>
                </a:lnTo>
                <a:lnTo>
                  <a:pt x="594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620;p39"/>
          <p:cNvGrpSpPr/>
          <p:nvPr/>
        </p:nvGrpSpPr>
        <p:grpSpPr>
          <a:xfrm>
            <a:off x="649072" y="2780968"/>
            <a:ext cx="235269" cy="229158"/>
            <a:chOff x="5926225" y="921350"/>
            <a:chExt cx="517800" cy="504350"/>
          </a:xfrm>
          <a:solidFill>
            <a:schemeClr val="bg1"/>
          </a:solidFill>
        </p:grpSpPr>
        <p:sp>
          <p:nvSpPr>
            <p:cNvPr id="20" name="Google Shape;621;p39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grpFill/>
            <a:ln w="3175" cap="flat" cmpd="sng">
              <a:noFill/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22;p39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grpFill/>
            <a:ln w="3175" cap="flat" cmpd="sng">
              <a:noFill/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102;p7"/>
          <p:cNvSpPr/>
          <p:nvPr/>
        </p:nvSpPr>
        <p:spPr>
          <a:xfrm>
            <a:off x="698830" y="3185448"/>
            <a:ext cx="135752" cy="181175"/>
          </a:xfrm>
          <a:custGeom>
            <a:avLst/>
            <a:gdLst/>
            <a:ahLst/>
            <a:cxnLst/>
            <a:rect l="l" t="t" r="r" b="b"/>
            <a:pathLst>
              <a:path w="4456" h="5947" extrusionOk="0">
                <a:moveTo>
                  <a:pt x="1063" y="0"/>
                </a:moveTo>
                <a:lnTo>
                  <a:pt x="988" y="19"/>
                </a:lnTo>
                <a:lnTo>
                  <a:pt x="914" y="56"/>
                </a:lnTo>
                <a:lnTo>
                  <a:pt x="858" y="93"/>
                </a:lnTo>
                <a:lnTo>
                  <a:pt x="820" y="149"/>
                </a:lnTo>
                <a:lnTo>
                  <a:pt x="783" y="224"/>
                </a:lnTo>
                <a:lnTo>
                  <a:pt x="746" y="298"/>
                </a:lnTo>
                <a:lnTo>
                  <a:pt x="746" y="373"/>
                </a:lnTo>
                <a:lnTo>
                  <a:pt x="746" y="1678"/>
                </a:lnTo>
                <a:lnTo>
                  <a:pt x="1491" y="1678"/>
                </a:lnTo>
                <a:lnTo>
                  <a:pt x="1491" y="373"/>
                </a:lnTo>
                <a:lnTo>
                  <a:pt x="1473" y="317"/>
                </a:lnTo>
                <a:lnTo>
                  <a:pt x="1454" y="242"/>
                </a:lnTo>
                <a:lnTo>
                  <a:pt x="1435" y="186"/>
                </a:lnTo>
                <a:lnTo>
                  <a:pt x="1380" y="131"/>
                </a:lnTo>
                <a:lnTo>
                  <a:pt x="1342" y="75"/>
                </a:lnTo>
                <a:lnTo>
                  <a:pt x="1286" y="37"/>
                </a:lnTo>
                <a:lnTo>
                  <a:pt x="1212" y="19"/>
                </a:lnTo>
                <a:lnTo>
                  <a:pt x="1137" y="0"/>
                </a:lnTo>
                <a:close/>
                <a:moveTo>
                  <a:pt x="3318" y="0"/>
                </a:moveTo>
                <a:lnTo>
                  <a:pt x="3243" y="19"/>
                </a:lnTo>
                <a:lnTo>
                  <a:pt x="3169" y="37"/>
                </a:lnTo>
                <a:lnTo>
                  <a:pt x="3113" y="75"/>
                </a:lnTo>
                <a:lnTo>
                  <a:pt x="3076" y="131"/>
                </a:lnTo>
                <a:lnTo>
                  <a:pt x="3020" y="186"/>
                </a:lnTo>
                <a:lnTo>
                  <a:pt x="3001" y="242"/>
                </a:lnTo>
                <a:lnTo>
                  <a:pt x="2983" y="317"/>
                </a:lnTo>
                <a:lnTo>
                  <a:pt x="2964" y="373"/>
                </a:lnTo>
                <a:lnTo>
                  <a:pt x="2964" y="1678"/>
                </a:lnTo>
                <a:lnTo>
                  <a:pt x="3709" y="1678"/>
                </a:lnTo>
                <a:lnTo>
                  <a:pt x="3709" y="373"/>
                </a:lnTo>
                <a:lnTo>
                  <a:pt x="3709" y="298"/>
                </a:lnTo>
                <a:lnTo>
                  <a:pt x="3672" y="224"/>
                </a:lnTo>
                <a:lnTo>
                  <a:pt x="3635" y="149"/>
                </a:lnTo>
                <a:lnTo>
                  <a:pt x="3598" y="93"/>
                </a:lnTo>
                <a:lnTo>
                  <a:pt x="3542" y="56"/>
                </a:lnTo>
                <a:lnTo>
                  <a:pt x="3467" y="19"/>
                </a:lnTo>
                <a:lnTo>
                  <a:pt x="3393" y="0"/>
                </a:lnTo>
                <a:close/>
                <a:moveTo>
                  <a:pt x="112" y="1864"/>
                </a:moveTo>
                <a:lnTo>
                  <a:pt x="56" y="1920"/>
                </a:lnTo>
                <a:lnTo>
                  <a:pt x="19" y="1976"/>
                </a:lnTo>
                <a:lnTo>
                  <a:pt x="0" y="2050"/>
                </a:lnTo>
                <a:lnTo>
                  <a:pt x="0" y="2423"/>
                </a:lnTo>
                <a:lnTo>
                  <a:pt x="19" y="2479"/>
                </a:lnTo>
                <a:lnTo>
                  <a:pt x="56" y="2554"/>
                </a:lnTo>
                <a:lnTo>
                  <a:pt x="112" y="2591"/>
                </a:lnTo>
                <a:lnTo>
                  <a:pt x="373" y="2591"/>
                </a:lnTo>
                <a:lnTo>
                  <a:pt x="373" y="2964"/>
                </a:lnTo>
                <a:lnTo>
                  <a:pt x="373" y="3132"/>
                </a:lnTo>
                <a:lnTo>
                  <a:pt x="392" y="3299"/>
                </a:lnTo>
                <a:lnTo>
                  <a:pt x="429" y="3448"/>
                </a:lnTo>
                <a:lnTo>
                  <a:pt x="485" y="3616"/>
                </a:lnTo>
                <a:lnTo>
                  <a:pt x="541" y="3765"/>
                </a:lnTo>
                <a:lnTo>
                  <a:pt x="615" y="3896"/>
                </a:lnTo>
                <a:lnTo>
                  <a:pt x="708" y="4026"/>
                </a:lnTo>
                <a:lnTo>
                  <a:pt x="802" y="4157"/>
                </a:lnTo>
                <a:lnTo>
                  <a:pt x="895" y="4269"/>
                </a:lnTo>
                <a:lnTo>
                  <a:pt x="1007" y="4380"/>
                </a:lnTo>
                <a:lnTo>
                  <a:pt x="1137" y="4474"/>
                </a:lnTo>
                <a:lnTo>
                  <a:pt x="1268" y="4567"/>
                </a:lnTo>
                <a:lnTo>
                  <a:pt x="1398" y="4641"/>
                </a:lnTo>
                <a:lnTo>
                  <a:pt x="1547" y="4697"/>
                </a:lnTo>
                <a:lnTo>
                  <a:pt x="1696" y="4753"/>
                </a:lnTo>
                <a:lnTo>
                  <a:pt x="1864" y="4791"/>
                </a:lnTo>
                <a:lnTo>
                  <a:pt x="1864" y="5946"/>
                </a:lnTo>
                <a:lnTo>
                  <a:pt x="2591" y="5946"/>
                </a:lnTo>
                <a:lnTo>
                  <a:pt x="2591" y="4791"/>
                </a:lnTo>
                <a:lnTo>
                  <a:pt x="2759" y="4753"/>
                </a:lnTo>
                <a:lnTo>
                  <a:pt x="2908" y="4697"/>
                </a:lnTo>
                <a:lnTo>
                  <a:pt x="3057" y="4641"/>
                </a:lnTo>
                <a:lnTo>
                  <a:pt x="3188" y="4567"/>
                </a:lnTo>
                <a:lnTo>
                  <a:pt x="3318" y="4474"/>
                </a:lnTo>
                <a:lnTo>
                  <a:pt x="3449" y="4380"/>
                </a:lnTo>
                <a:lnTo>
                  <a:pt x="3560" y="4269"/>
                </a:lnTo>
                <a:lnTo>
                  <a:pt x="3654" y="4157"/>
                </a:lnTo>
                <a:lnTo>
                  <a:pt x="3747" y="4026"/>
                </a:lnTo>
                <a:lnTo>
                  <a:pt x="3840" y="3896"/>
                </a:lnTo>
                <a:lnTo>
                  <a:pt x="3915" y="3765"/>
                </a:lnTo>
                <a:lnTo>
                  <a:pt x="3970" y="3616"/>
                </a:lnTo>
                <a:lnTo>
                  <a:pt x="4026" y="3448"/>
                </a:lnTo>
                <a:lnTo>
                  <a:pt x="4064" y="3299"/>
                </a:lnTo>
                <a:lnTo>
                  <a:pt x="4082" y="3132"/>
                </a:lnTo>
                <a:lnTo>
                  <a:pt x="4082" y="2964"/>
                </a:lnTo>
                <a:lnTo>
                  <a:pt x="4082" y="2591"/>
                </a:lnTo>
                <a:lnTo>
                  <a:pt x="4343" y="2591"/>
                </a:lnTo>
                <a:lnTo>
                  <a:pt x="4399" y="2554"/>
                </a:lnTo>
                <a:lnTo>
                  <a:pt x="4436" y="2479"/>
                </a:lnTo>
                <a:lnTo>
                  <a:pt x="4455" y="2423"/>
                </a:lnTo>
                <a:lnTo>
                  <a:pt x="4455" y="2050"/>
                </a:lnTo>
                <a:lnTo>
                  <a:pt x="4436" y="1976"/>
                </a:lnTo>
                <a:lnTo>
                  <a:pt x="4399" y="1920"/>
                </a:lnTo>
                <a:lnTo>
                  <a:pt x="4343" y="1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Skupina 36"/>
          <p:cNvGrpSpPr/>
          <p:nvPr/>
        </p:nvGrpSpPr>
        <p:grpSpPr>
          <a:xfrm>
            <a:off x="620192" y="3573236"/>
            <a:ext cx="309183" cy="191294"/>
            <a:chOff x="8168067" y="1935976"/>
            <a:chExt cx="309183" cy="191294"/>
          </a:xfrm>
        </p:grpSpPr>
        <p:sp>
          <p:nvSpPr>
            <p:cNvPr id="29" name="Obdélník 28"/>
            <p:cNvSpPr/>
            <p:nvPr/>
          </p:nvSpPr>
          <p:spPr>
            <a:xfrm>
              <a:off x="8198584" y="1935976"/>
              <a:ext cx="45719" cy="191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bdélník 29"/>
            <p:cNvSpPr/>
            <p:nvPr/>
          </p:nvSpPr>
          <p:spPr>
            <a:xfrm>
              <a:off x="8270241" y="1935976"/>
              <a:ext cx="45719" cy="191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Obdélník 30"/>
            <p:cNvSpPr/>
            <p:nvPr/>
          </p:nvSpPr>
          <p:spPr>
            <a:xfrm>
              <a:off x="8341898" y="1935976"/>
              <a:ext cx="45719" cy="191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Obdélník 31"/>
            <p:cNvSpPr/>
            <p:nvPr/>
          </p:nvSpPr>
          <p:spPr>
            <a:xfrm>
              <a:off x="8413555" y="1935976"/>
              <a:ext cx="45719" cy="191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4" name="Přímá spojnice 33"/>
            <p:cNvCxnSpPr/>
            <p:nvPr/>
          </p:nvCxnSpPr>
          <p:spPr>
            <a:xfrm flipH="1">
              <a:off x="8170069" y="1988344"/>
              <a:ext cx="30718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35"/>
            <p:cNvCxnSpPr/>
            <p:nvPr/>
          </p:nvCxnSpPr>
          <p:spPr>
            <a:xfrm flipH="1">
              <a:off x="8168067" y="2083594"/>
              <a:ext cx="30718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Skupina 39"/>
          <p:cNvGrpSpPr/>
          <p:nvPr/>
        </p:nvGrpSpPr>
        <p:grpSpPr>
          <a:xfrm>
            <a:off x="692477" y="3964310"/>
            <a:ext cx="179856" cy="201696"/>
            <a:chOff x="317117" y="3773358"/>
            <a:chExt cx="179856" cy="201696"/>
          </a:xfrm>
        </p:grpSpPr>
        <p:sp>
          <p:nvSpPr>
            <p:cNvPr id="38" name="Google Shape;207;p8"/>
            <p:cNvSpPr/>
            <p:nvPr/>
          </p:nvSpPr>
          <p:spPr>
            <a:xfrm>
              <a:off x="317117" y="3794652"/>
              <a:ext cx="179856" cy="180402"/>
            </a:xfrm>
            <a:custGeom>
              <a:avLst/>
              <a:gdLst/>
              <a:ahLst/>
              <a:cxnLst/>
              <a:rect l="l" t="t" r="r" b="b"/>
              <a:pathLst>
                <a:path w="5929" h="5947" extrusionOk="0">
                  <a:moveTo>
                    <a:pt x="1902" y="0"/>
                  </a:moveTo>
                  <a:lnTo>
                    <a:pt x="1771" y="19"/>
                  </a:lnTo>
                  <a:lnTo>
                    <a:pt x="1660" y="56"/>
                  </a:lnTo>
                  <a:lnTo>
                    <a:pt x="1529" y="94"/>
                  </a:lnTo>
                  <a:lnTo>
                    <a:pt x="1417" y="150"/>
                  </a:lnTo>
                  <a:lnTo>
                    <a:pt x="1305" y="224"/>
                  </a:lnTo>
                  <a:lnTo>
                    <a:pt x="1212" y="299"/>
                  </a:lnTo>
                  <a:lnTo>
                    <a:pt x="1119" y="373"/>
                  </a:lnTo>
                  <a:lnTo>
                    <a:pt x="1044" y="466"/>
                  </a:lnTo>
                  <a:lnTo>
                    <a:pt x="970" y="560"/>
                  </a:lnTo>
                  <a:lnTo>
                    <a:pt x="895" y="671"/>
                  </a:lnTo>
                  <a:lnTo>
                    <a:pt x="839" y="783"/>
                  </a:lnTo>
                  <a:lnTo>
                    <a:pt x="802" y="914"/>
                  </a:lnTo>
                  <a:lnTo>
                    <a:pt x="765" y="1026"/>
                  </a:lnTo>
                  <a:lnTo>
                    <a:pt x="746" y="1156"/>
                  </a:lnTo>
                  <a:lnTo>
                    <a:pt x="746" y="1287"/>
                  </a:lnTo>
                  <a:lnTo>
                    <a:pt x="746" y="1417"/>
                  </a:lnTo>
                  <a:lnTo>
                    <a:pt x="765" y="1548"/>
                  </a:lnTo>
                  <a:lnTo>
                    <a:pt x="597" y="1603"/>
                  </a:lnTo>
                  <a:lnTo>
                    <a:pt x="448" y="1697"/>
                  </a:lnTo>
                  <a:lnTo>
                    <a:pt x="317" y="1809"/>
                  </a:lnTo>
                  <a:lnTo>
                    <a:pt x="206" y="1939"/>
                  </a:lnTo>
                  <a:lnTo>
                    <a:pt x="112" y="2088"/>
                  </a:lnTo>
                  <a:lnTo>
                    <a:pt x="57" y="2256"/>
                  </a:lnTo>
                  <a:lnTo>
                    <a:pt x="1" y="2442"/>
                  </a:lnTo>
                  <a:lnTo>
                    <a:pt x="1" y="2629"/>
                  </a:lnTo>
                  <a:lnTo>
                    <a:pt x="1" y="2741"/>
                  </a:lnTo>
                  <a:lnTo>
                    <a:pt x="19" y="2834"/>
                  </a:lnTo>
                  <a:lnTo>
                    <a:pt x="94" y="3039"/>
                  </a:lnTo>
                  <a:lnTo>
                    <a:pt x="206" y="3225"/>
                  </a:lnTo>
                  <a:lnTo>
                    <a:pt x="336" y="3393"/>
                  </a:lnTo>
                  <a:lnTo>
                    <a:pt x="504" y="3523"/>
                  </a:lnTo>
                  <a:lnTo>
                    <a:pt x="690" y="3617"/>
                  </a:lnTo>
                  <a:lnTo>
                    <a:pt x="895" y="3691"/>
                  </a:lnTo>
                  <a:lnTo>
                    <a:pt x="1119" y="3710"/>
                  </a:lnTo>
                  <a:lnTo>
                    <a:pt x="4810" y="3710"/>
                  </a:lnTo>
                  <a:lnTo>
                    <a:pt x="5033" y="3691"/>
                  </a:lnTo>
                  <a:lnTo>
                    <a:pt x="5238" y="3617"/>
                  </a:lnTo>
                  <a:lnTo>
                    <a:pt x="5425" y="3523"/>
                  </a:lnTo>
                  <a:lnTo>
                    <a:pt x="5593" y="3393"/>
                  </a:lnTo>
                  <a:lnTo>
                    <a:pt x="5723" y="3244"/>
                  </a:lnTo>
                  <a:lnTo>
                    <a:pt x="5835" y="3057"/>
                  </a:lnTo>
                  <a:lnTo>
                    <a:pt x="5909" y="2852"/>
                  </a:lnTo>
                  <a:lnTo>
                    <a:pt x="5928" y="2741"/>
                  </a:lnTo>
                  <a:lnTo>
                    <a:pt x="5928" y="2629"/>
                  </a:lnTo>
                  <a:lnTo>
                    <a:pt x="5928" y="2517"/>
                  </a:lnTo>
                  <a:lnTo>
                    <a:pt x="5928" y="2405"/>
                  </a:lnTo>
                  <a:lnTo>
                    <a:pt x="5891" y="2293"/>
                  </a:lnTo>
                  <a:lnTo>
                    <a:pt x="5854" y="2181"/>
                  </a:lnTo>
                  <a:lnTo>
                    <a:pt x="5760" y="1995"/>
                  </a:lnTo>
                  <a:lnTo>
                    <a:pt x="5630" y="1809"/>
                  </a:lnTo>
                  <a:lnTo>
                    <a:pt x="5462" y="1678"/>
                  </a:lnTo>
                  <a:lnTo>
                    <a:pt x="5257" y="1566"/>
                  </a:lnTo>
                  <a:lnTo>
                    <a:pt x="5164" y="1529"/>
                  </a:lnTo>
                  <a:lnTo>
                    <a:pt x="5052" y="1510"/>
                  </a:lnTo>
                  <a:lnTo>
                    <a:pt x="4940" y="1492"/>
                  </a:lnTo>
                  <a:lnTo>
                    <a:pt x="4828" y="1473"/>
                  </a:lnTo>
                  <a:lnTo>
                    <a:pt x="4810" y="1473"/>
                  </a:lnTo>
                  <a:lnTo>
                    <a:pt x="4828" y="1287"/>
                  </a:lnTo>
                  <a:lnTo>
                    <a:pt x="4810" y="1100"/>
                  </a:lnTo>
                  <a:lnTo>
                    <a:pt x="4754" y="932"/>
                  </a:lnTo>
                  <a:lnTo>
                    <a:pt x="4661" y="765"/>
                  </a:lnTo>
                  <a:lnTo>
                    <a:pt x="4549" y="634"/>
                  </a:lnTo>
                  <a:lnTo>
                    <a:pt x="4418" y="522"/>
                  </a:lnTo>
                  <a:lnTo>
                    <a:pt x="4250" y="429"/>
                  </a:lnTo>
                  <a:lnTo>
                    <a:pt x="4083" y="392"/>
                  </a:lnTo>
                  <a:lnTo>
                    <a:pt x="3896" y="373"/>
                  </a:lnTo>
                  <a:lnTo>
                    <a:pt x="3784" y="373"/>
                  </a:lnTo>
                  <a:lnTo>
                    <a:pt x="3691" y="392"/>
                  </a:lnTo>
                  <a:lnTo>
                    <a:pt x="3598" y="411"/>
                  </a:lnTo>
                  <a:lnTo>
                    <a:pt x="3505" y="448"/>
                  </a:lnTo>
                  <a:lnTo>
                    <a:pt x="3337" y="560"/>
                  </a:lnTo>
                  <a:lnTo>
                    <a:pt x="3188" y="690"/>
                  </a:lnTo>
                  <a:lnTo>
                    <a:pt x="3095" y="541"/>
                  </a:lnTo>
                  <a:lnTo>
                    <a:pt x="2983" y="411"/>
                  </a:lnTo>
                  <a:lnTo>
                    <a:pt x="2852" y="299"/>
                  </a:lnTo>
                  <a:lnTo>
                    <a:pt x="2722" y="187"/>
                  </a:lnTo>
                  <a:lnTo>
                    <a:pt x="2573" y="112"/>
                  </a:lnTo>
                  <a:lnTo>
                    <a:pt x="2405" y="38"/>
                  </a:lnTo>
                  <a:lnTo>
                    <a:pt x="2219" y="0"/>
                  </a:lnTo>
                  <a:close/>
                  <a:moveTo>
                    <a:pt x="877" y="4269"/>
                  </a:moveTo>
                  <a:lnTo>
                    <a:pt x="821" y="4306"/>
                  </a:lnTo>
                  <a:lnTo>
                    <a:pt x="765" y="4362"/>
                  </a:lnTo>
                  <a:lnTo>
                    <a:pt x="19" y="5667"/>
                  </a:lnTo>
                  <a:lnTo>
                    <a:pt x="1" y="5723"/>
                  </a:lnTo>
                  <a:lnTo>
                    <a:pt x="1" y="5797"/>
                  </a:lnTo>
                  <a:lnTo>
                    <a:pt x="38" y="5872"/>
                  </a:lnTo>
                  <a:lnTo>
                    <a:pt x="94" y="5909"/>
                  </a:lnTo>
                  <a:lnTo>
                    <a:pt x="131" y="5928"/>
                  </a:lnTo>
                  <a:lnTo>
                    <a:pt x="187" y="5947"/>
                  </a:lnTo>
                  <a:lnTo>
                    <a:pt x="224" y="5928"/>
                  </a:lnTo>
                  <a:lnTo>
                    <a:pt x="280" y="5909"/>
                  </a:lnTo>
                  <a:lnTo>
                    <a:pt x="317" y="5891"/>
                  </a:lnTo>
                  <a:lnTo>
                    <a:pt x="336" y="5853"/>
                  </a:lnTo>
                  <a:lnTo>
                    <a:pt x="1082" y="4549"/>
                  </a:lnTo>
                  <a:lnTo>
                    <a:pt x="1119" y="4474"/>
                  </a:lnTo>
                  <a:lnTo>
                    <a:pt x="1100" y="4399"/>
                  </a:lnTo>
                  <a:lnTo>
                    <a:pt x="1082" y="4344"/>
                  </a:lnTo>
                  <a:lnTo>
                    <a:pt x="1026" y="4288"/>
                  </a:lnTo>
                  <a:lnTo>
                    <a:pt x="951" y="4269"/>
                  </a:lnTo>
                  <a:close/>
                  <a:moveTo>
                    <a:pt x="1995" y="4269"/>
                  </a:moveTo>
                  <a:lnTo>
                    <a:pt x="1920" y="4306"/>
                  </a:lnTo>
                  <a:lnTo>
                    <a:pt x="1883" y="4362"/>
                  </a:lnTo>
                  <a:lnTo>
                    <a:pt x="1138" y="5667"/>
                  </a:lnTo>
                  <a:lnTo>
                    <a:pt x="1119" y="5723"/>
                  </a:lnTo>
                  <a:lnTo>
                    <a:pt x="1119" y="5797"/>
                  </a:lnTo>
                  <a:lnTo>
                    <a:pt x="1156" y="5872"/>
                  </a:lnTo>
                  <a:lnTo>
                    <a:pt x="1212" y="5909"/>
                  </a:lnTo>
                  <a:lnTo>
                    <a:pt x="1249" y="5928"/>
                  </a:lnTo>
                  <a:lnTo>
                    <a:pt x="1305" y="5947"/>
                  </a:lnTo>
                  <a:lnTo>
                    <a:pt x="1343" y="5928"/>
                  </a:lnTo>
                  <a:lnTo>
                    <a:pt x="1380" y="5909"/>
                  </a:lnTo>
                  <a:lnTo>
                    <a:pt x="1436" y="5891"/>
                  </a:lnTo>
                  <a:lnTo>
                    <a:pt x="1455" y="5853"/>
                  </a:lnTo>
                  <a:lnTo>
                    <a:pt x="2200" y="4549"/>
                  </a:lnTo>
                  <a:lnTo>
                    <a:pt x="2219" y="4474"/>
                  </a:lnTo>
                  <a:lnTo>
                    <a:pt x="2219" y="4399"/>
                  </a:lnTo>
                  <a:lnTo>
                    <a:pt x="2181" y="4344"/>
                  </a:lnTo>
                  <a:lnTo>
                    <a:pt x="2126" y="4288"/>
                  </a:lnTo>
                  <a:lnTo>
                    <a:pt x="2070" y="4269"/>
                  </a:lnTo>
                  <a:close/>
                  <a:moveTo>
                    <a:pt x="3095" y="4269"/>
                  </a:moveTo>
                  <a:lnTo>
                    <a:pt x="3039" y="4306"/>
                  </a:lnTo>
                  <a:lnTo>
                    <a:pt x="2983" y="4362"/>
                  </a:lnTo>
                  <a:lnTo>
                    <a:pt x="2256" y="5667"/>
                  </a:lnTo>
                  <a:lnTo>
                    <a:pt x="2219" y="5723"/>
                  </a:lnTo>
                  <a:lnTo>
                    <a:pt x="2237" y="5797"/>
                  </a:lnTo>
                  <a:lnTo>
                    <a:pt x="2256" y="5872"/>
                  </a:lnTo>
                  <a:lnTo>
                    <a:pt x="2312" y="5909"/>
                  </a:lnTo>
                  <a:lnTo>
                    <a:pt x="2368" y="5928"/>
                  </a:lnTo>
                  <a:lnTo>
                    <a:pt x="2405" y="5947"/>
                  </a:lnTo>
                  <a:lnTo>
                    <a:pt x="2461" y="5928"/>
                  </a:lnTo>
                  <a:lnTo>
                    <a:pt x="2498" y="5909"/>
                  </a:lnTo>
                  <a:lnTo>
                    <a:pt x="2536" y="5891"/>
                  </a:lnTo>
                  <a:lnTo>
                    <a:pt x="2573" y="5853"/>
                  </a:lnTo>
                  <a:lnTo>
                    <a:pt x="3318" y="4549"/>
                  </a:lnTo>
                  <a:lnTo>
                    <a:pt x="3337" y="4474"/>
                  </a:lnTo>
                  <a:lnTo>
                    <a:pt x="3337" y="4399"/>
                  </a:lnTo>
                  <a:lnTo>
                    <a:pt x="3300" y="4344"/>
                  </a:lnTo>
                  <a:lnTo>
                    <a:pt x="3244" y="4288"/>
                  </a:lnTo>
                  <a:lnTo>
                    <a:pt x="3169" y="4269"/>
                  </a:lnTo>
                  <a:close/>
                  <a:moveTo>
                    <a:pt x="4213" y="4269"/>
                  </a:moveTo>
                  <a:lnTo>
                    <a:pt x="4157" y="4306"/>
                  </a:lnTo>
                  <a:lnTo>
                    <a:pt x="4101" y="4362"/>
                  </a:lnTo>
                  <a:lnTo>
                    <a:pt x="3356" y="5667"/>
                  </a:lnTo>
                  <a:lnTo>
                    <a:pt x="3337" y="5723"/>
                  </a:lnTo>
                  <a:lnTo>
                    <a:pt x="3337" y="5797"/>
                  </a:lnTo>
                  <a:lnTo>
                    <a:pt x="3374" y="5872"/>
                  </a:lnTo>
                  <a:lnTo>
                    <a:pt x="3430" y="5909"/>
                  </a:lnTo>
                  <a:lnTo>
                    <a:pt x="3486" y="5928"/>
                  </a:lnTo>
                  <a:lnTo>
                    <a:pt x="3524" y="5947"/>
                  </a:lnTo>
                  <a:lnTo>
                    <a:pt x="3579" y="5928"/>
                  </a:lnTo>
                  <a:lnTo>
                    <a:pt x="3617" y="5909"/>
                  </a:lnTo>
                  <a:lnTo>
                    <a:pt x="3654" y="5891"/>
                  </a:lnTo>
                  <a:lnTo>
                    <a:pt x="3691" y="5853"/>
                  </a:lnTo>
                  <a:lnTo>
                    <a:pt x="4437" y="4549"/>
                  </a:lnTo>
                  <a:lnTo>
                    <a:pt x="4456" y="4474"/>
                  </a:lnTo>
                  <a:lnTo>
                    <a:pt x="4437" y="4399"/>
                  </a:lnTo>
                  <a:lnTo>
                    <a:pt x="4418" y="4344"/>
                  </a:lnTo>
                  <a:lnTo>
                    <a:pt x="4362" y="4288"/>
                  </a:lnTo>
                  <a:lnTo>
                    <a:pt x="4288" y="4269"/>
                  </a:lnTo>
                  <a:close/>
                  <a:moveTo>
                    <a:pt x="5332" y="4269"/>
                  </a:moveTo>
                  <a:lnTo>
                    <a:pt x="5276" y="4306"/>
                  </a:lnTo>
                  <a:lnTo>
                    <a:pt x="5220" y="4362"/>
                  </a:lnTo>
                  <a:lnTo>
                    <a:pt x="4474" y="5667"/>
                  </a:lnTo>
                  <a:lnTo>
                    <a:pt x="4456" y="5723"/>
                  </a:lnTo>
                  <a:lnTo>
                    <a:pt x="4456" y="5797"/>
                  </a:lnTo>
                  <a:lnTo>
                    <a:pt x="4493" y="5872"/>
                  </a:lnTo>
                  <a:lnTo>
                    <a:pt x="4549" y="5909"/>
                  </a:lnTo>
                  <a:lnTo>
                    <a:pt x="4586" y="5928"/>
                  </a:lnTo>
                  <a:lnTo>
                    <a:pt x="4642" y="5947"/>
                  </a:lnTo>
                  <a:lnTo>
                    <a:pt x="4679" y="5928"/>
                  </a:lnTo>
                  <a:lnTo>
                    <a:pt x="4735" y="5909"/>
                  </a:lnTo>
                  <a:lnTo>
                    <a:pt x="4772" y="5891"/>
                  </a:lnTo>
                  <a:lnTo>
                    <a:pt x="4791" y="5853"/>
                  </a:lnTo>
                  <a:lnTo>
                    <a:pt x="5537" y="4549"/>
                  </a:lnTo>
                  <a:lnTo>
                    <a:pt x="5555" y="4474"/>
                  </a:lnTo>
                  <a:lnTo>
                    <a:pt x="5555" y="4399"/>
                  </a:lnTo>
                  <a:lnTo>
                    <a:pt x="5537" y="4344"/>
                  </a:lnTo>
                  <a:lnTo>
                    <a:pt x="5481" y="4288"/>
                  </a:lnTo>
                  <a:lnTo>
                    <a:pt x="5406" y="426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Tětiva 38"/>
            <p:cNvSpPr/>
            <p:nvPr/>
          </p:nvSpPr>
          <p:spPr>
            <a:xfrm rot="6818130">
              <a:off x="319107" y="3773358"/>
              <a:ext cx="174099" cy="174099"/>
            </a:xfrm>
            <a:prstGeom prst="chor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1" name="Google Shape;474;p39"/>
          <p:cNvGrpSpPr/>
          <p:nvPr/>
        </p:nvGrpSpPr>
        <p:grpSpPr>
          <a:xfrm>
            <a:off x="4717869" y="2019678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42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74;p39"/>
          <p:cNvGrpSpPr/>
          <p:nvPr/>
        </p:nvGrpSpPr>
        <p:grpSpPr>
          <a:xfrm>
            <a:off x="4717869" y="2390762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45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4;p39"/>
          <p:cNvGrpSpPr/>
          <p:nvPr/>
        </p:nvGrpSpPr>
        <p:grpSpPr>
          <a:xfrm>
            <a:off x="4717869" y="2796456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48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474;p39"/>
          <p:cNvGrpSpPr/>
          <p:nvPr/>
        </p:nvGrpSpPr>
        <p:grpSpPr>
          <a:xfrm rot="10800000">
            <a:off x="2921176" y="1645078"/>
            <a:ext cx="342298" cy="198180"/>
            <a:chOff x="5975075" y="2327500"/>
            <a:chExt cx="420100" cy="388350"/>
          </a:xfrm>
          <a:solidFill>
            <a:srgbClr val="C00000"/>
          </a:solidFill>
        </p:grpSpPr>
        <p:sp>
          <p:nvSpPr>
            <p:cNvPr id="51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474;p39"/>
          <p:cNvGrpSpPr/>
          <p:nvPr/>
        </p:nvGrpSpPr>
        <p:grpSpPr>
          <a:xfrm rot="10800000">
            <a:off x="2921176" y="2051930"/>
            <a:ext cx="342298" cy="198180"/>
            <a:chOff x="5975075" y="2327500"/>
            <a:chExt cx="420100" cy="388350"/>
          </a:xfrm>
          <a:solidFill>
            <a:srgbClr val="C00000"/>
          </a:solidFill>
        </p:grpSpPr>
        <p:sp>
          <p:nvSpPr>
            <p:cNvPr id="54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474;p39"/>
          <p:cNvGrpSpPr/>
          <p:nvPr/>
        </p:nvGrpSpPr>
        <p:grpSpPr>
          <a:xfrm rot="10800000">
            <a:off x="2921176" y="2423014"/>
            <a:ext cx="342298" cy="198180"/>
            <a:chOff x="5975075" y="2327500"/>
            <a:chExt cx="420100" cy="388350"/>
          </a:xfrm>
          <a:solidFill>
            <a:srgbClr val="C00000"/>
          </a:solidFill>
        </p:grpSpPr>
        <p:sp>
          <p:nvSpPr>
            <p:cNvPr id="57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474;p39"/>
          <p:cNvGrpSpPr/>
          <p:nvPr/>
        </p:nvGrpSpPr>
        <p:grpSpPr>
          <a:xfrm rot="10800000">
            <a:off x="2921176" y="2818975"/>
            <a:ext cx="342298" cy="198180"/>
            <a:chOff x="5975075" y="2327500"/>
            <a:chExt cx="420100" cy="388350"/>
          </a:xfrm>
          <a:solidFill>
            <a:srgbClr val="C00000"/>
          </a:solidFill>
        </p:grpSpPr>
        <p:sp>
          <p:nvSpPr>
            <p:cNvPr id="60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474;p39"/>
          <p:cNvGrpSpPr/>
          <p:nvPr/>
        </p:nvGrpSpPr>
        <p:grpSpPr>
          <a:xfrm rot="10800000">
            <a:off x="4700827" y="3206139"/>
            <a:ext cx="342298" cy="198180"/>
            <a:chOff x="5975075" y="2327500"/>
            <a:chExt cx="420100" cy="388350"/>
          </a:xfrm>
          <a:solidFill>
            <a:srgbClr val="C00000"/>
          </a:solidFill>
        </p:grpSpPr>
        <p:sp>
          <p:nvSpPr>
            <p:cNvPr id="63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474;p39"/>
          <p:cNvGrpSpPr/>
          <p:nvPr/>
        </p:nvGrpSpPr>
        <p:grpSpPr>
          <a:xfrm rot="10800000">
            <a:off x="4700827" y="3601244"/>
            <a:ext cx="342298" cy="198180"/>
            <a:chOff x="5975075" y="2327500"/>
            <a:chExt cx="420100" cy="388350"/>
          </a:xfrm>
          <a:solidFill>
            <a:srgbClr val="C00000"/>
          </a:solidFill>
        </p:grpSpPr>
        <p:sp>
          <p:nvSpPr>
            <p:cNvPr id="66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474;p39"/>
          <p:cNvGrpSpPr/>
          <p:nvPr/>
        </p:nvGrpSpPr>
        <p:grpSpPr>
          <a:xfrm rot="10800000">
            <a:off x="4698443" y="4001242"/>
            <a:ext cx="342298" cy="198180"/>
            <a:chOff x="5975075" y="2327500"/>
            <a:chExt cx="420100" cy="388350"/>
          </a:xfrm>
          <a:solidFill>
            <a:srgbClr val="C00000"/>
          </a:solidFill>
        </p:grpSpPr>
        <p:sp>
          <p:nvSpPr>
            <p:cNvPr id="69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474;p39"/>
          <p:cNvGrpSpPr/>
          <p:nvPr/>
        </p:nvGrpSpPr>
        <p:grpSpPr>
          <a:xfrm>
            <a:off x="6567143" y="1620157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72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474;p39"/>
          <p:cNvGrpSpPr/>
          <p:nvPr/>
        </p:nvGrpSpPr>
        <p:grpSpPr>
          <a:xfrm>
            <a:off x="6547310" y="2027009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75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474;p39"/>
          <p:cNvGrpSpPr/>
          <p:nvPr/>
        </p:nvGrpSpPr>
        <p:grpSpPr>
          <a:xfrm>
            <a:off x="6547310" y="2398093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78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474;p39"/>
          <p:cNvGrpSpPr/>
          <p:nvPr/>
        </p:nvGrpSpPr>
        <p:grpSpPr>
          <a:xfrm>
            <a:off x="6547310" y="2803787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81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474;p39"/>
          <p:cNvGrpSpPr/>
          <p:nvPr/>
        </p:nvGrpSpPr>
        <p:grpSpPr>
          <a:xfrm>
            <a:off x="6547951" y="3189890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84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474;p39"/>
          <p:cNvGrpSpPr/>
          <p:nvPr/>
        </p:nvGrpSpPr>
        <p:grpSpPr>
          <a:xfrm>
            <a:off x="6528118" y="3596742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87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474;p39"/>
          <p:cNvGrpSpPr/>
          <p:nvPr/>
        </p:nvGrpSpPr>
        <p:grpSpPr>
          <a:xfrm>
            <a:off x="6528118" y="3967826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90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474;p39"/>
          <p:cNvGrpSpPr/>
          <p:nvPr/>
        </p:nvGrpSpPr>
        <p:grpSpPr>
          <a:xfrm>
            <a:off x="2947884" y="3206140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93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474;p39"/>
          <p:cNvGrpSpPr/>
          <p:nvPr/>
        </p:nvGrpSpPr>
        <p:grpSpPr>
          <a:xfrm>
            <a:off x="2928051" y="3612992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96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Google Shape;474;p39"/>
          <p:cNvGrpSpPr/>
          <p:nvPr/>
        </p:nvGrpSpPr>
        <p:grpSpPr>
          <a:xfrm>
            <a:off x="2928051" y="3984076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99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4730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9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5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5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5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5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9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5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1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25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3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MIKROVLNY</a:t>
            </a:r>
            <a:endParaRPr dirty="0"/>
          </a:p>
        </p:txBody>
      </p:sp>
      <p:sp>
        <p:nvSpPr>
          <p:cNvPr id="181" name="Google Shape;181;p21"/>
          <p:cNvSpPr txBox="1">
            <a:spLocks noGrp="1"/>
          </p:cNvSpPr>
          <p:nvPr>
            <p:ph type="body" idx="1"/>
          </p:nvPr>
        </p:nvSpPr>
        <p:spPr>
          <a:xfrm>
            <a:off x="549599" y="1200150"/>
            <a:ext cx="2601485" cy="3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smtClean="0">
                <a:solidFill>
                  <a:schemeClr val="accent1"/>
                </a:solidFill>
              </a:rPr>
              <a:t>DAVE RS</a:t>
            </a:r>
            <a:endParaRPr sz="2400" b="1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182" name="Google Shape;182;p21"/>
          <p:cNvSpPr txBox="1">
            <a:spLocks noGrp="1"/>
          </p:cNvSpPr>
          <p:nvPr>
            <p:ph type="body" idx="2"/>
          </p:nvPr>
        </p:nvSpPr>
        <p:spPr>
          <a:xfrm>
            <a:off x="3394650" y="1200150"/>
            <a:ext cx="24165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smtClean="0">
                <a:solidFill>
                  <a:schemeClr val="accent1"/>
                </a:solidFill>
              </a:rPr>
              <a:t>DAVE</a:t>
            </a:r>
            <a:endParaRPr sz="2400" b="1" dirty="0">
              <a:solidFill>
                <a:schemeClr val="accent1"/>
              </a:solidFill>
            </a:endParaRPr>
          </a:p>
        </p:txBody>
      </p:sp>
      <p:sp>
        <p:nvSpPr>
          <p:cNvPr id="183" name="Google Shape;183;p21"/>
          <p:cNvSpPr txBox="1">
            <a:spLocks noGrp="1"/>
          </p:cNvSpPr>
          <p:nvPr>
            <p:ph type="body" idx="3"/>
          </p:nvPr>
        </p:nvSpPr>
        <p:spPr>
          <a:xfrm>
            <a:off x="6376858" y="1200150"/>
            <a:ext cx="2613523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smtClean="0">
                <a:solidFill>
                  <a:schemeClr val="accent1"/>
                </a:solidFill>
              </a:rPr>
              <a:t>MES</a:t>
            </a:r>
            <a:endParaRPr sz="2400" b="1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dirty="0"/>
          </a:p>
        </p:txBody>
      </p:sp>
      <p:sp>
        <p:nvSpPr>
          <p:cNvPr id="184" name="Google Shape;184;p21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grpSp>
        <p:nvGrpSpPr>
          <p:cNvPr id="2" name="Skupina 1"/>
          <p:cNvGrpSpPr/>
          <p:nvPr/>
        </p:nvGrpSpPr>
        <p:grpSpPr>
          <a:xfrm>
            <a:off x="656739" y="1188432"/>
            <a:ext cx="1022237" cy="180631"/>
            <a:chOff x="3994235" y="4280846"/>
            <a:chExt cx="1022237" cy="180631"/>
          </a:xfrm>
        </p:grpSpPr>
        <p:sp>
          <p:nvSpPr>
            <p:cNvPr id="7" name="Google Shape;117;p7"/>
            <p:cNvSpPr/>
            <p:nvPr/>
          </p:nvSpPr>
          <p:spPr>
            <a:xfrm>
              <a:off x="3994235" y="4280850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7;p7"/>
            <p:cNvSpPr/>
            <p:nvPr/>
          </p:nvSpPr>
          <p:spPr>
            <a:xfrm>
              <a:off x="420250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7;p7"/>
            <p:cNvSpPr/>
            <p:nvPr/>
          </p:nvSpPr>
          <p:spPr>
            <a:xfrm>
              <a:off x="441077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7;p7"/>
            <p:cNvSpPr/>
            <p:nvPr/>
          </p:nvSpPr>
          <p:spPr>
            <a:xfrm>
              <a:off x="461904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7;p7"/>
            <p:cNvSpPr/>
            <p:nvPr/>
          </p:nvSpPr>
          <p:spPr>
            <a:xfrm>
              <a:off x="4827315" y="4280846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6460280" y="1188428"/>
            <a:ext cx="1022237" cy="180631"/>
            <a:chOff x="3994235" y="4280846"/>
            <a:chExt cx="1022237" cy="180631"/>
          </a:xfrm>
        </p:grpSpPr>
        <p:sp>
          <p:nvSpPr>
            <p:cNvPr id="20" name="Google Shape;117;p7"/>
            <p:cNvSpPr/>
            <p:nvPr/>
          </p:nvSpPr>
          <p:spPr>
            <a:xfrm>
              <a:off x="3994235" y="4280850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7;p7"/>
            <p:cNvSpPr/>
            <p:nvPr/>
          </p:nvSpPr>
          <p:spPr>
            <a:xfrm>
              <a:off x="420250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7;p7"/>
            <p:cNvSpPr/>
            <p:nvPr/>
          </p:nvSpPr>
          <p:spPr>
            <a:xfrm>
              <a:off x="441077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7;p7"/>
            <p:cNvSpPr/>
            <p:nvPr/>
          </p:nvSpPr>
          <p:spPr>
            <a:xfrm>
              <a:off x="461904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7;p7"/>
            <p:cNvSpPr/>
            <p:nvPr/>
          </p:nvSpPr>
          <p:spPr>
            <a:xfrm>
              <a:off x="4827315" y="4280846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3485337" y="1188428"/>
            <a:ext cx="1022237" cy="180631"/>
            <a:chOff x="3994235" y="4280846"/>
            <a:chExt cx="1022237" cy="180631"/>
          </a:xfrm>
        </p:grpSpPr>
        <p:sp>
          <p:nvSpPr>
            <p:cNvPr id="26" name="Google Shape;117;p7"/>
            <p:cNvSpPr/>
            <p:nvPr/>
          </p:nvSpPr>
          <p:spPr>
            <a:xfrm>
              <a:off x="3994235" y="4280850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7;p7"/>
            <p:cNvSpPr/>
            <p:nvPr/>
          </p:nvSpPr>
          <p:spPr>
            <a:xfrm>
              <a:off x="420250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7;p7"/>
            <p:cNvSpPr/>
            <p:nvPr/>
          </p:nvSpPr>
          <p:spPr>
            <a:xfrm>
              <a:off x="441077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7;p7"/>
            <p:cNvSpPr/>
            <p:nvPr/>
          </p:nvSpPr>
          <p:spPr>
            <a:xfrm>
              <a:off x="461904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7;p7"/>
            <p:cNvSpPr/>
            <p:nvPr/>
          </p:nvSpPr>
          <p:spPr>
            <a:xfrm>
              <a:off x="4827315" y="4280846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Obdélník 2"/>
          <p:cNvSpPr/>
          <p:nvPr/>
        </p:nvSpPr>
        <p:spPr>
          <a:xfrm>
            <a:off x="549598" y="1944856"/>
            <a:ext cx="5470327" cy="2432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1" name="Skupina 30"/>
          <p:cNvGrpSpPr/>
          <p:nvPr/>
        </p:nvGrpSpPr>
        <p:grpSpPr>
          <a:xfrm>
            <a:off x="4437696" y="2356472"/>
            <a:ext cx="1129888" cy="1009439"/>
            <a:chOff x="114297" y="300892"/>
            <a:chExt cx="1129888" cy="1009439"/>
          </a:xfrm>
        </p:grpSpPr>
        <p:sp>
          <p:nvSpPr>
            <p:cNvPr id="32" name="TextovéPole 31"/>
            <p:cNvSpPr txBox="1"/>
            <p:nvPr/>
          </p:nvSpPr>
          <p:spPr>
            <a:xfrm>
              <a:off x="114297" y="1033332"/>
              <a:ext cx="11298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KATEGORIE</a:t>
              </a:r>
              <a:endParaRPr lang="cs-CZ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4" descr="Central Security Distribution - CSD - paradox master distributor ..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859" y="300892"/>
              <a:ext cx="720264" cy="72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" name="Picture 8" descr="http://www.sicurit.net/foto_180/da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71" y="1988531"/>
            <a:ext cx="2004930" cy="234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887" y="2222171"/>
            <a:ext cx="1264704" cy="1554805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192" y="3684746"/>
            <a:ext cx="967025" cy="556772"/>
          </a:xfrm>
          <a:prstGeom prst="rect">
            <a:avLst/>
          </a:prstGeom>
        </p:spPr>
      </p:pic>
      <p:sp>
        <p:nvSpPr>
          <p:cNvPr id="37" name="Obdélník 36"/>
          <p:cNvSpPr/>
          <p:nvPr/>
        </p:nvSpPr>
        <p:spPr>
          <a:xfrm>
            <a:off x="6361607" y="1944856"/>
            <a:ext cx="2287093" cy="2432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8" name="Picture 10" descr="http://www.sicurit.net/foto_180/mes0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130" y="2453737"/>
            <a:ext cx="1907086" cy="152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09" y="3783963"/>
            <a:ext cx="1626728" cy="56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icurit.com/images/foto/dave_copertura_3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4825"/>
            <a:ext cx="9144000" cy="49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20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INFRABARIÉRY VE SLOUPECH</a:t>
            </a:r>
            <a:endParaRPr dirty="0"/>
          </a:p>
        </p:txBody>
      </p:sp>
      <p:sp>
        <p:nvSpPr>
          <p:cNvPr id="181" name="Google Shape;181;p21"/>
          <p:cNvSpPr txBox="1">
            <a:spLocks noGrp="1"/>
          </p:cNvSpPr>
          <p:nvPr>
            <p:ph type="body" idx="1"/>
          </p:nvPr>
        </p:nvSpPr>
        <p:spPr>
          <a:xfrm>
            <a:off x="549599" y="1200150"/>
            <a:ext cx="2601485" cy="3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err="1" smtClean="0">
                <a:solidFill>
                  <a:schemeClr val="accent1"/>
                </a:solidFill>
              </a:rPr>
              <a:t>Avantgarde</a:t>
            </a:r>
            <a:endParaRPr sz="2400" b="1" dirty="0" smtClean="0">
              <a:solidFill>
                <a:schemeClr val="accent1"/>
              </a:solidFill>
            </a:endParaRPr>
          </a:p>
          <a:p>
            <a:pPr marL="0" lvl="0" indent="0">
              <a:buNone/>
            </a:pPr>
            <a:r>
              <a:rPr lang="cs-CZ" sz="1600" dirty="0" smtClean="0"/>
              <a:t>Dosah 200m</a:t>
            </a:r>
          </a:p>
          <a:p>
            <a:pPr marL="0" lvl="0" indent="0">
              <a:buNone/>
            </a:pPr>
            <a:r>
              <a:rPr lang="cs-CZ" sz="1600" dirty="0" smtClean="0"/>
              <a:t>IP </a:t>
            </a:r>
            <a:r>
              <a:rPr lang="cs-CZ" sz="1600" dirty="0" err="1" smtClean="0"/>
              <a:t>Native</a:t>
            </a:r>
            <a:r>
              <a:rPr lang="cs-CZ" sz="1600" dirty="0" smtClean="0"/>
              <a:t> </a:t>
            </a:r>
          </a:p>
          <a:p>
            <a:pPr marL="0" lvl="0" indent="0">
              <a:buNone/>
            </a:pPr>
            <a:r>
              <a:rPr lang="cs-CZ" sz="1600" dirty="0" smtClean="0"/>
              <a:t>Sloup 2, 2.5, 3.0m</a:t>
            </a:r>
          </a:p>
          <a:p>
            <a:pPr marL="0" lvl="0" indent="0">
              <a:buNone/>
            </a:pPr>
            <a:r>
              <a:rPr lang="cs-CZ" sz="1600" dirty="0" smtClean="0"/>
              <a:t>Max výška 4m</a:t>
            </a:r>
          </a:p>
          <a:p>
            <a:pPr marL="0" lvl="0" indent="0">
              <a:buNone/>
            </a:pPr>
            <a:r>
              <a:rPr lang="cs-CZ" sz="1600" dirty="0" smtClean="0"/>
              <a:t>Obousměrné IR</a:t>
            </a:r>
          </a:p>
          <a:p>
            <a:pPr marL="0" lvl="0" indent="0">
              <a:buNone/>
            </a:pPr>
            <a:r>
              <a:rPr lang="cs-CZ" sz="1600" dirty="0" smtClean="0"/>
              <a:t>3 – 18x IR </a:t>
            </a:r>
          </a:p>
          <a:p>
            <a:pPr marL="0" lvl="0" indent="0">
              <a:buNone/>
            </a:pPr>
            <a:r>
              <a:rPr lang="cs-CZ" sz="1600" dirty="0" smtClean="0"/>
              <a:t>Možnost </a:t>
            </a:r>
            <a:r>
              <a:rPr lang="cs-CZ" sz="1600" dirty="0" err="1" smtClean="0"/>
              <a:t>PoE</a:t>
            </a:r>
            <a:endParaRPr lang="cs-CZ" sz="1600" dirty="0" smtClean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182" name="Google Shape;182;p21"/>
          <p:cNvSpPr txBox="1">
            <a:spLocks noGrp="1"/>
          </p:cNvSpPr>
          <p:nvPr>
            <p:ph type="body" idx="2"/>
          </p:nvPr>
        </p:nvSpPr>
        <p:spPr>
          <a:xfrm>
            <a:off x="3379410" y="1200150"/>
            <a:ext cx="24165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err="1" smtClean="0">
                <a:solidFill>
                  <a:schemeClr val="accent1"/>
                </a:solidFill>
              </a:rPr>
              <a:t>Avantgarde</a:t>
            </a:r>
            <a:r>
              <a:rPr lang="cs-CZ" sz="2400" b="1" dirty="0" smtClean="0">
                <a:solidFill>
                  <a:schemeClr val="accent1"/>
                </a:solidFill>
              </a:rPr>
              <a:t> WM</a:t>
            </a:r>
            <a:endParaRPr sz="2400" b="1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r>
              <a:rPr lang="cs-CZ" sz="1600" dirty="0"/>
              <a:t>Dosah až 200m</a:t>
            </a:r>
          </a:p>
          <a:p>
            <a:pPr marL="0" lvl="0" indent="0">
              <a:buNone/>
            </a:pPr>
            <a:r>
              <a:rPr lang="cs-CZ" sz="1600" dirty="0" smtClean="0"/>
              <a:t>IP </a:t>
            </a:r>
            <a:r>
              <a:rPr lang="cs-CZ" sz="1600" dirty="0" err="1" smtClean="0"/>
              <a:t>Native</a:t>
            </a:r>
            <a:endParaRPr lang="cs-CZ" sz="1600" dirty="0"/>
          </a:p>
          <a:p>
            <a:pPr marL="0" lvl="0" indent="0">
              <a:buNone/>
            </a:pPr>
            <a:r>
              <a:rPr lang="cs-CZ" sz="1600" dirty="0" smtClean="0"/>
              <a:t>Sloup 1.0, 1.5m</a:t>
            </a:r>
          </a:p>
          <a:p>
            <a:pPr marL="0" lvl="0" indent="0">
              <a:buNone/>
            </a:pPr>
            <a:r>
              <a:rPr lang="cs-CZ" sz="1600" dirty="0" smtClean="0"/>
              <a:t>Speciálně upraveno pro použití na stěně</a:t>
            </a:r>
          </a:p>
          <a:p>
            <a:pPr marL="0" lvl="0" indent="0">
              <a:buNone/>
            </a:pPr>
            <a:r>
              <a:rPr lang="cs-CZ" sz="1600" dirty="0" smtClean="0"/>
              <a:t>Obousměrné IR</a:t>
            </a:r>
          </a:p>
          <a:p>
            <a:pPr marL="0" lvl="0" indent="0">
              <a:buNone/>
            </a:pPr>
            <a:r>
              <a:rPr lang="cs-CZ" sz="1600" dirty="0" smtClean="0"/>
              <a:t>Možnost </a:t>
            </a:r>
            <a:r>
              <a:rPr lang="cs-CZ" sz="1600" dirty="0" err="1" smtClean="0"/>
              <a:t>PoE</a:t>
            </a:r>
            <a:endParaRPr lang="cs-CZ" sz="1600" dirty="0"/>
          </a:p>
        </p:txBody>
      </p:sp>
      <p:sp>
        <p:nvSpPr>
          <p:cNvPr id="183" name="Google Shape;183;p21"/>
          <p:cNvSpPr txBox="1">
            <a:spLocks noGrp="1"/>
          </p:cNvSpPr>
          <p:nvPr>
            <p:ph type="body" idx="3"/>
          </p:nvPr>
        </p:nvSpPr>
        <p:spPr>
          <a:xfrm>
            <a:off x="6376858" y="1200150"/>
            <a:ext cx="2613523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smtClean="0">
                <a:solidFill>
                  <a:schemeClr val="accent1"/>
                </a:solidFill>
              </a:rPr>
              <a:t>ECO IR</a:t>
            </a:r>
            <a:endParaRPr sz="2400" b="1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r>
              <a:rPr lang="cs-CZ" dirty="0"/>
              <a:t>Ekonomická varianta </a:t>
            </a:r>
            <a:r>
              <a:rPr lang="cs-CZ" dirty="0" smtClean="0"/>
              <a:t>IR </a:t>
            </a:r>
            <a:r>
              <a:rPr lang="cs-CZ" dirty="0"/>
              <a:t>bariér. Nepoužívá obousměrné </a:t>
            </a:r>
            <a:r>
              <a:rPr lang="cs-CZ" dirty="0" smtClean="0"/>
              <a:t>IR.</a:t>
            </a:r>
          </a:p>
          <a:p>
            <a:pPr marL="0" lvl="0" indent="0">
              <a:buNone/>
            </a:pPr>
            <a:r>
              <a:rPr lang="cs-CZ" dirty="0" smtClean="0"/>
              <a:t>Dosah 150m</a:t>
            </a:r>
          </a:p>
          <a:p>
            <a:pPr marL="0" lvl="0" indent="0">
              <a:buNone/>
            </a:pPr>
            <a:r>
              <a:rPr lang="cs-CZ" dirty="0" smtClean="0"/>
              <a:t>Funkce „AND“ pro definici poplachu.</a:t>
            </a:r>
            <a:endParaRPr lang="cs-CZ" dirty="0"/>
          </a:p>
        </p:txBody>
      </p:sp>
      <p:sp>
        <p:nvSpPr>
          <p:cNvPr id="184" name="Google Shape;184;p21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 dirty="0"/>
          </a:p>
        </p:txBody>
      </p:sp>
      <p:grpSp>
        <p:nvGrpSpPr>
          <p:cNvPr id="2" name="Skupina 1"/>
          <p:cNvGrpSpPr/>
          <p:nvPr/>
        </p:nvGrpSpPr>
        <p:grpSpPr>
          <a:xfrm>
            <a:off x="656739" y="1188432"/>
            <a:ext cx="1022237" cy="180631"/>
            <a:chOff x="3994235" y="4280846"/>
            <a:chExt cx="1022237" cy="180631"/>
          </a:xfrm>
        </p:grpSpPr>
        <p:sp>
          <p:nvSpPr>
            <p:cNvPr id="7" name="Google Shape;117;p7"/>
            <p:cNvSpPr/>
            <p:nvPr/>
          </p:nvSpPr>
          <p:spPr>
            <a:xfrm>
              <a:off x="3994235" y="4280850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7;p7"/>
            <p:cNvSpPr/>
            <p:nvPr/>
          </p:nvSpPr>
          <p:spPr>
            <a:xfrm>
              <a:off x="420250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7;p7"/>
            <p:cNvSpPr/>
            <p:nvPr/>
          </p:nvSpPr>
          <p:spPr>
            <a:xfrm>
              <a:off x="441077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7;p7"/>
            <p:cNvSpPr/>
            <p:nvPr/>
          </p:nvSpPr>
          <p:spPr>
            <a:xfrm>
              <a:off x="461904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7;p7"/>
            <p:cNvSpPr/>
            <p:nvPr/>
          </p:nvSpPr>
          <p:spPr>
            <a:xfrm>
              <a:off x="4827315" y="4280846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6460280" y="1188428"/>
            <a:ext cx="1022237" cy="180631"/>
            <a:chOff x="3994235" y="4280846"/>
            <a:chExt cx="1022237" cy="180631"/>
          </a:xfrm>
        </p:grpSpPr>
        <p:sp>
          <p:nvSpPr>
            <p:cNvPr id="20" name="Google Shape;117;p7"/>
            <p:cNvSpPr/>
            <p:nvPr/>
          </p:nvSpPr>
          <p:spPr>
            <a:xfrm>
              <a:off x="3994235" y="4280850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7;p7"/>
            <p:cNvSpPr/>
            <p:nvPr/>
          </p:nvSpPr>
          <p:spPr>
            <a:xfrm>
              <a:off x="420250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7;p7"/>
            <p:cNvSpPr/>
            <p:nvPr/>
          </p:nvSpPr>
          <p:spPr>
            <a:xfrm>
              <a:off x="441077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7;p7"/>
            <p:cNvSpPr/>
            <p:nvPr/>
          </p:nvSpPr>
          <p:spPr>
            <a:xfrm>
              <a:off x="461904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7;p7"/>
            <p:cNvSpPr/>
            <p:nvPr/>
          </p:nvSpPr>
          <p:spPr>
            <a:xfrm>
              <a:off x="4827315" y="4280846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3470097" y="1188428"/>
            <a:ext cx="1022237" cy="180631"/>
            <a:chOff x="3994235" y="4280846"/>
            <a:chExt cx="1022237" cy="180631"/>
          </a:xfrm>
        </p:grpSpPr>
        <p:sp>
          <p:nvSpPr>
            <p:cNvPr id="26" name="Google Shape;117;p7"/>
            <p:cNvSpPr/>
            <p:nvPr/>
          </p:nvSpPr>
          <p:spPr>
            <a:xfrm>
              <a:off x="3994235" y="4280850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7;p7"/>
            <p:cNvSpPr/>
            <p:nvPr/>
          </p:nvSpPr>
          <p:spPr>
            <a:xfrm>
              <a:off x="420250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7;p7"/>
            <p:cNvSpPr/>
            <p:nvPr/>
          </p:nvSpPr>
          <p:spPr>
            <a:xfrm>
              <a:off x="441077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7;p7"/>
            <p:cNvSpPr/>
            <p:nvPr/>
          </p:nvSpPr>
          <p:spPr>
            <a:xfrm>
              <a:off x="461904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7;p7"/>
            <p:cNvSpPr/>
            <p:nvPr/>
          </p:nvSpPr>
          <p:spPr>
            <a:xfrm>
              <a:off x="4827315" y="4280846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338" name="Picture 2" descr="NATO APPROVED PRODU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715" y="3733317"/>
            <a:ext cx="917704" cy="647059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1859623" y="1682601"/>
            <a:ext cx="1129888" cy="918672"/>
            <a:chOff x="-1287053" y="1278741"/>
            <a:chExt cx="1129888" cy="918672"/>
          </a:xfrm>
        </p:grpSpPr>
        <p:sp>
          <p:nvSpPr>
            <p:cNvPr id="3" name="TextovéPole 2"/>
            <p:cNvSpPr txBox="1"/>
            <p:nvPr/>
          </p:nvSpPr>
          <p:spPr>
            <a:xfrm>
              <a:off x="-1287053" y="1920414"/>
              <a:ext cx="11298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KATEGORIE</a:t>
              </a:r>
              <a:endParaRPr lang="cs-CZ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340" name="Picture 4" descr="Central Security Distribution - CSD - paradox master distributor ..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07701" y="1278741"/>
              <a:ext cx="720264" cy="72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434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INFRABARIÉRY VE SLOUPECH</a:t>
            </a:r>
            <a:endParaRPr dirty="0"/>
          </a:p>
        </p:txBody>
      </p:sp>
      <p:sp>
        <p:nvSpPr>
          <p:cNvPr id="181" name="Google Shape;181;p21"/>
          <p:cNvSpPr txBox="1">
            <a:spLocks noGrp="1"/>
          </p:cNvSpPr>
          <p:nvPr>
            <p:ph type="body" idx="1"/>
          </p:nvPr>
        </p:nvSpPr>
        <p:spPr>
          <a:xfrm>
            <a:off x="549599" y="1200150"/>
            <a:ext cx="2601485" cy="3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err="1" smtClean="0">
                <a:solidFill>
                  <a:schemeClr val="accent1"/>
                </a:solidFill>
              </a:rPr>
              <a:t>Avantgarde</a:t>
            </a:r>
            <a:endParaRPr sz="2400" b="1" dirty="0" smtClean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182" name="Google Shape;182;p21"/>
          <p:cNvSpPr txBox="1">
            <a:spLocks noGrp="1"/>
          </p:cNvSpPr>
          <p:nvPr>
            <p:ph type="body" idx="2"/>
          </p:nvPr>
        </p:nvSpPr>
        <p:spPr>
          <a:xfrm>
            <a:off x="3379410" y="1200150"/>
            <a:ext cx="24165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err="1" smtClean="0">
                <a:solidFill>
                  <a:schemeClr val="accent1"/>
                </a:solidFill>
              </a:rPr>
              <a:t>Avantgarde</a:t>
            </a:r>
            <a:r>
              <a:rPr lang="cs-CZ" sz="2400" b="1" dirty="0" smtClean="0">
                <a:solidFill>
                  <a:schemeClr val="accent1"/>
                </a:solidFill>
              </a:rPr>
              <a:t> WM</a:t>
            </a:r>
            <a:endParaRPr sz="2400" b="1" dirty="0">
              <a:solidFill>
                <a:schemeClr val="accent1"/>
              </a:solidFill>
            </a:endParaRPr>
          </a:p>
        </p:txBody>
      </p:sp>
      <p:sp>
        <p:nvSpPr>
          <p:cNvPr id="183" name="Google Shape;183;p21"/>
          <p:cNvSpPr txBox="1">
            <a:spLocks noGrp="1"/>
          </p:cNvSpPr>
          <p:nvPr>
            <p:ph type="body" idx="3"/>
          </p:nvPr>
        </p:nvSpPr>
        <p:spPr>
          <a:xfrm>
            <a:off x="6376858" y="1200150"/>
            <a:ext cx="2613523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smtClean="0">
                <a:solidFill>
                  <a:schemeClr val="accent1"/>
                </a:solidFill>
              </a:rPr>
              <a:t>ECO IR</a:t>
            </a:r>
            <a:endParaRPr sz="2400" b="1" dirty="0">
              <a:solidFill>
                <a:schemeClr val="accent1"/>
              </a:solidFill>
            </a:endParaRPr>
          </a:p>
        </p:txBody>
      </p:sp>
      <p:sp>
        <p:nvSpPr>
          <p:cNvPr id="184" name="Google Shape;184;p21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 dirty="0"/>
          </a:p>
        </p:txBody>
      </p:sp>
      <p:grpSp>
        <p:nvGrpSpPr>
          <p:cNvPr id="2" name="Skupina 1"/>
          <p:cNvGrpSpPr/>
          <p:nvPr/>
        </p:nvGrpSpPr>
        <p:grpSpPr>
          <a:xfrm>
            <a:off x="656739" y="1188432"/>
            <a:ext cx="1022237" cy="180631"/>
            <a:chOff x="3994235" y="4280846"/>
            <a:chExt cx="1022237" cy="180631"/>
          </a:xfrm>
        </p:grpSpPr>
        <p:sp>
          <p:nvSpPr>
            <p:cNvPr id="7" name="Google Shape;117;p7"/>
            <p:cNvSpPr/>
            <p:nvPr/>
          </p:nvSpPr>
          <p:spPr>
            <a:xfrm>
              <a:off x="3994235" y="4280850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7;p7"/>
            <p:cNvSpPr/>
            <p:nvPr/>
          </p:nvSpPr>
          <p:spPr>
            <a:xfrm>
              <a:off x="420250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7;p7"/>
            <p:cNvSpPr/>
            <p:nvPr/>
          </p:nvSpPr>
          <p:spPr>
            <a:xfrm>
              <a:off x="441077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7;p7"/>
            <p:cNvSpPr/>
            <p:nvPr/>
          </p:nvSpPr>
          <p:spPr>
            <a:xfrm>
              <a:off x="461904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7;p7"/>
            <p:cNvSpPr/>
            <p:nvPr/>
          </p:nvSpPr>
          <p:spPr>
            <a:xfrm>
              <a:off x="4827315" y="4280846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6460280" y="1188428"/>
            <a:ext cx="1022237" cy="180631"/>
            <a:chOff x="3994235" y="4280846"/>
            <a:chExt cx="1022237" cy="180631"/>
          </a:xfrm>
        </p:grpSpPr>
        <p:sp>
          <p:nvSpPr>
            <p:cNvPr id="20" name="Google Shape;117;p7"/>
            <p:cNvSpPr/>
            <p:nvPr/>
          </p:nvSpPr>
          <p:spPr>
            <a:xfrm>
              <a:off x="3994235" y="4280850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7;p7"/>
            <p:cNvSpPr/>
            <p:nvPr/>
          </p:nvSpPr>
          <p:spPr>
            <a:xfrm>
              <a:off x="420250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7;p7"/>
            <p:cNvSpPr/>
            <p:nvPr/>
          </p:nvSpPr>
          <p:spPr>
            <a:xfrm>
              <a:off x="441077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7;p7"/>
            <p:cNvSpPr/>
            <p:nvPr/>
          </p:nvSpPr>
          <p:spPr>
            <a:xfrm>
              <a:off x="461904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7;p7"/>
            <p:cNvSpPr/>
            <p:nvPr/>
          </p:nvSpPr>
          <p:spPr>
            <a:xfrm>
              <a:off x="4827315" y="4280846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3470097" y="1188428"/>
            <a:ext cx="1022237" cy="180631"/>
            <a:chOff x="3994235" y="4280846"/>
            <a:chExt cx="1022237" cy="180631"/>
          </a:xfrm>
        </p:grpSpPr>
        <p:sp>
          <p:nvSpPr>
            <p:cNvPr id="26" name="Google Shape;117;p7"/>
            <p:cNvSpPr/>
            <p:nvPr/>
          </p:nvSpPr>
          <p:spPr>
            <a:xfrm>
              <a:off x="3994235" y="4280850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7;p7"/>
            <p:cNvSpPr/>
            <p:nvPr/>
          </p:nvSpPr>
          <p:spPr>
            <a:xfrm>
              <a:off x="420250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7;p7"/>
            <p:cNvSpPr/>
            <p:nvPr/>
          </p:nvSpPr>
          <p:spPr>
            <a:xfrm>
              <a:off x="441077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7;p7"/>
            <p:cNvSpPr/>
            <p:nvPr/>
          </p:nvSpPr>
          <p:spPr>
            <a:xfrm>
              <a:off x="4619045" y="4280847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7;p7"/>
            <p:cNvSpPr/>
            <p:nvPr/>
          </p:nvSpPr>
          <p:spPr>
            <a:xfrm>
              <a:off x="4827315" y="4280846"/>
              <a:ext cx="189157" cy="180627"/>
            </a:xfrm>
            <a:custGeom>
              <a:avLst/>
              <a:gdLst/>
              <a:ahLst/>
              <a:cxnLst/>
              <a:rect l="l" t="t" r="r" b="b"/>
              <a:pathLst>
                <a:path w="6209" h="5929" extrusionOk="0">
                  <a:moveTo>
                    <a:pt x="3002" y="1"/>
                  </a:moveTo>
                  <a:lnTo>
                    <a:pt x="2909" y="38"/>
                  </a:lnTo>
                  <a:lnTo>
                    <a:pt x="2834" y="113"/>
                  </a:lnTo>
                  <a:lnTo>
                    <a:pt x="2778" y="206"/>
                  </a:lnTo>
                  <a:lnTo>
                    <a:pt x="2014" y="1734"/>
                  </a:lnTo>
                  <a:lnTo>
                    <a:pt x="318" y="1977"/>
                  </a:lnTo>
                  <a:lnTo>
                    <a:pt x="225" y="2014"/>
                  </a:lnTo>
                  <a:lnTo>
                    <a:pt x="131" y="2070"/>
                  </a:lnTo>
                  <a:lnTo>
                    <a:pt x="57" y="2145"/>
                  </a:lnTo>
                  <a:lnTo>
                    <a:pt x="20" y="2238"/>
                  </a:lnTo>
                  <a:lnTo>
                    <a:pt x="1" y="2331"/>
                  </a:lnTo>
                  <a:lnTo>
                    <a:pt x="20" y="2443"/>
                  </a:lnTo>
                  <a:lnTo>
                    <a:pt x="57" y="2536"/>
                  </a:lnTo>
                  <a:lnTo>
                    <a:pt x="113" y="2611"/>
                  </a:lnTo>
                  <a:lnTo>
                    <a:pt x="1343" y="3822"/>
                  </a:lnTo>
                  <a:lnTo>
                    <a:pt x="1045" y="5500"/>
                  </a:lnTo>
                  <a:lnTo>
                    <a:pt x="1045" y="5612"/>
                  </a:lnTo>
                  <a:lnTo>
                    <a:pt x="1082" y="5705"/>
                  </a:lnTo>
                  <a:lnTo>
                    <a:pt x="1119" y="5798"/>
                  </a:lnTo>
                  <a:lnTo>
                    <a:pt x="1194" y="5872"/>
                  </a:lnTo>
                  <a:lnTo>
                    <a:pt x="1287" y="5910"/>
                  </a:lnTo>
                  <a:lnTo>
                    <a:pt x="1380" y="5928"/>
                  </a:lnTo>
                  <a:lnTo>
                    <a:pt x="1492" y="5928"/>
                  </a:lnTo>
                  <a:lnTo>
                    <a:pt x="1585" y="5891"/>
                  </a:lnTo>
                  <a:lnTo>
                    <a:pt x="3114" y="5090"/>
                  </a:lnTo>
                  <a:lnTo>
                    <a:pt x="4624" y="5891"/>
                  </a:lnTo>
                  <a:lnTo>
                    <a:pt x="4717" y="5928"/>
                  </a:lnTo>
                  <a:lnTo>
                    <a:pt x="4829" y="5928"/>
                  </a:lnTo>
                  <a:lnTo>
                    <a:pt x="4922" y="5910"/>
                  </a:lnTo>
                  <a:lnTo>
                    <a:pt x="5015" y="5872"/>
                  </a:lnTo>
                  <a:lnTo>
                    <a:pt x="5090" y="5798"/>
                  </a:lnTo>
                  <a:lnTo>
                    <a:pt x="5146" y="5705"/>
                  </a:lnTo>
                  <a:lnTo>
                    <a:pt x="5164" y="5612"/>
                  </a:lnTo>
                  <a:lnTo>
                    <a:pt x="5164" y="5500"/>
                  </a:lnTo>
                  <a:lnTo>
                    <a:pt x="4866" y="3822"/>
                  </a:lnTo>
                  <a:lnTo>
                    <a:pt x="6096" y="2611"/>
                  </a:lnTo>
                  <a:lnTo>
                    <a:pt x="6171" y="2536"/>
                  </a:lnTo>
                  <a:lnTo>
                    <a:pt x="6208" y="2443"/>
                  </a:lnTo>
                  <a:lnTo>
                    <a:pt x="6208" y="2331"/>
                  </a:lnTo>
                  <a:lnTo>
                    <a:pt x="6189" y="2238"/>
                  </a:lnTo>
                  <a:lnTo>
                    <a:pt x="6152" y="2145"/>
                  </a:lnTo>
                  <a:lnTo>
                    <a:pt x="6078" y="2070"/>
                  </a:lnTo>
                  <a:lnTo>
                    <a:pt x="6003" y="2014"/>
                  </a:lnTo>
                  <a:lnTo>
                    <a:pt x="5891" y="1977"/>
                  </a:lnTo>
                  <a:lnTo>
                    <a:pt x="4195" y="1734"/>
                  </a:lnTo>
                  <a:lnTo>
                    <a:pt x="3431" y="206"/>
                  </a:lnTo>
                  <a:lnTo>
                    <a:pt x="3375" y="113"/>
                  </a:lnTo>
                  <a:lnTo>
                    <a:pt x="3300" y="57"/>
                  </a:lnTo>
                  <a:lnTo>
                    <a:pt x="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Obdélník 30"/>
          <p:cNvSpPr/>
          <p:nvPr/>
        </p:nvSpPr>
        <p:spPr>
          <a:xfrm>
            <a:off x="6361607" y="1944856"/>
            <a:ext cx="2287093" cy="2432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3464367" y="1944856"/>
            <a:ext cx="2287093" cy="2432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/>
        </p:nvSpPr>
        <p:spPr>
          <a:xfrm>
            <a:off x="581210" y="1944856"/>
            <a:ext cx="2287093" cy="2432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5" name="Skupina 4"/>
          <p:cNvGrpSpPr/>
          <p:nvPr/>
        </p:nvGrpSpPr>
        <p:grpSpPr>
          <a:xfrm>
            <a:off x="1724332" y="2062179"/>
            <a:ext cx="1129888" cy="918672"/>
            <a:chOff x="-1287053" y="1278741"/>
            <a:chExt cx="1129888" cy="918672"/>
          </a:xfrm>
        </p:grpSpPr>
        <p:sp>
          <p:nvSpPr>
            <p:cNvPr id="3" name="TextovéPole 2"/>
            <p:cNvSpPr txBox="1"/>
            <p:nvPr/>
          </p:nvSpPr>
          <p:spPr>
            <a:xfrm>
              <a:off x="-1287053" y="1920414"/>
              <a:ext cx="11298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KATEGORIE</a:t>
              </a:r>
              <a:endParaRPr lang="cs-CZ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340" name="Picture 4" descr="Central Security Distribution - CSD - paradox master distributor ..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07701" y="1278741"/>
              <a:ext cx="720264" cy="72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38" name="Picture 2" descr="NATO APPROVED PRODU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02" y="3098173"/>
            <a:ext cx="917704" cy="647059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AVANTGARDE™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94" y="2000687"/>
            <a:ext cx="446377" cy="232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AVANTGARDE™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0066" y="2012404"/>
            <a:ext cx="451287" cy="232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755" y="1998976"/>
            <a:ext cx="443683" cy="1827491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7575" y="2303446"/>
            <a:ext cx="477812" cy="1827491"/>
          </a:xfrm>
          <a:prstGeom prst="rect">
            <a:avLst/>
          </a:prstGeom>
        </p:spPr>
      </p:pic>
      <p:pic>
        <p:nvPicPr>
          <p:cNvPr id="38" name="Picture 4" descr="logo IP technolog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550" y="3946603"/>
            <a:ext cx="1439518" cy="36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logo IP technolog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744" y="3880243"/>
            <a:ext cx="1439518" cy="36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www.sicurit.net/foto_180/absolute_lit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898" y="2081835"/>
            <a:ext cx="1429198" cy="215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21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INFRABARIÉRY VE SLOUPECH</a:t>
            </a:r>
            <a:endParaRPr dirty="0"/>
          </a:p>
        </p:txBody>
      </p:sp>
      <p:sp>
        <p:nvSpPr>
          <p:cNvPr id="181" name="Google Shape;181;p21"/>
          <p:cNvSpPr txBox="1">
            <a:spLocks noGrp="1"/>
          </p:cNvSpPr>
          <p:nvPr>
            <p:ph type="body" idx="1"/>
          </p:nvPr>
        </p:nvSpPr>
        <p:spPr>
          <a:xfrm>
            <a:off x="549600" y="910975"/>
            <a:ext cx="2601485" cy="3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400" b="1" dirty="0" err="1" smtClean="0">
                <a:solidFill>
                  <a:schemeClr val="accent1"/>
                </a:solidFill>
              </a:rPr>
              <a:t>Avantgarde</a:t>
            </a:r>
            <a:endParaRPr sz="2400" b="1" dirty="0" smtClean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184" name="Google Shape;184;p21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133" y="1202414"/>
            <a:ext cx="4021817" cy="309999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491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459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170" name="Picture 2" descr="avantgarde-wm ir beam barrier for wall mounting applic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6" y="536968"/>
            <a:ext cx="9166536" cy="356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28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SAMOSTATNÉ INFRAZÁVORY BAD / BAT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0" r="10029"/>
          <a:stretch/>
        </p:blipFill>
        <p:spPr>
          <a:xfrm>
            <a:off x="6240945" y="1166314"/>
            <a:ext cx="1917620" cy="252860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181909"/>
              </p:ext>
            </p:extLst>
          </p:nvPr>
        </p:nvGraphicFramePr>
        <p:xfrm>
          <a:off x="254507" y="1146104"/>
          <a:ext cx="5669437" cy="22250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69437"/>
                <a:gridCol w="900000"/>
                <a:gridCol w="900000"/>
                <a:gridCol w="900000"/>
                <a:gridCol w="900000"/>
                <a:gridCol w="900000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cs-CZ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BAD 60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BAD 100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BAT 100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BAT 150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BAT 250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Dosah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 m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m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m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 m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250 m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Paprsky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Kanály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Diskvalifikace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ANO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ANO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ANO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ANO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ANO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Krytí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IP65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IP65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Rozměry (mm)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211 x 75</a:t>
                      </a:r>
                      <a:r>
                        <a:rPr lang="cs-CZ" sz="105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x 80</a:t>
                      </a:r>
                      <a:endParaRPr lang="cs-CZ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211 x 75</a:t>
                      </a:r>
                      <a:r>
                        <a:rPr lang="cs-CZ" sz="105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x 80</a:t>
                      </a:r>
                      <a:endParaRPr lang="cs-CZ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 x</a:t>
                      </a:r>
                      <a:r>
                        <a:rPr lang="cs-CZ" sz="105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98 x 88</a:t>
                      </a:r>
                      <a:endParaRPr lang="cs-CZ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 x</a:t>
                      </a:r>
                      <a:r>
                        <a:rPr lang="cs-CZ" sz="105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98 x 88</a:t>
                      </a:r>
                      <a:endParaRPr lang="cs-CZ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 x</a:t>
                      </a:r>
                      <a:r>
                        <a:rPr lang="cs-CZ" sz="105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98 x 88</a:t>
                      </a:r>
                      <a:endParaRPr lang="cs-CZ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Odběr</a:t>
                      </a:r>
                      <a:r>
                        <a:rPr lang="cs-CZ" sz="12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z 12 VDC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 mA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 mA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 mA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  <a:r>
                        <a:rPr lang="cs-CZ" sz="12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 mA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41" y="3186315"/>
            <a:ext cx="1587648" cy="177051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254507" y="3606272"/>
            <a:ext cx="30858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Úplně prachotěsné, odolné 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vůči tryskající vodě ze všech směrů z trysky 6,3 mm při průtoku 12,5 l/min</a:t>
            </a:r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298597" y="3821220"/>
            <a:ext cx="3250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-25°C až +55°C</a:t>
            </a:r>
            <a:endParaRPr lang="cs-CZ" sz="3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ál 2"/>
          <p:cNvSpPr/>
          <p:nvPr/>
        </p:nvSpPr>
        <p:spPr>
          <a:xfrm rot="1474686">
            <a:off x="7283897" y="306716"/>
            <a:ext cx="1711600" cy="10869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latin typeface="Impact" panose="020B0806030902050204" pitchFamily="34" charset="0"/>
              </a:rPr>
              <a:t>SKLENĚNÁ</a:t>
            </a:r>
          </a:p>
          <a:p>
            <a:pPr algn="ctr"/>
            <a:r>
              <a:rPr lang="cs-CZ" sz="1800" dirty="0" smtClean="0">
                <a:latin typeface="Impact" panose="020B0806030902050204" pitchFamily="34" charset="0"/>
              </a:rPr>
              <a:t>OPTIKA</a:t>
            </a:r>
            <a:endParaRPr lang="cs-CZ" sz="18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88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SAMOSTATNÉ UNIVERZÁLNÍ HLINÍKOVÉ SLOUPY BEC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  <p:sp>
        <p:nvSpPr>
          <p:cNvPr id="11" name="TextovéPole 10"/>
          <p:cNvSpPr txBox="1"/>
          <p:nvPr/>
        </p:nvSpPr>
        <p:spPr>
          <a:xfrm>
            <a:off x="2152022" y="955927"/>
            <a:ext cx="23847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</a:t>
            </a:r>
          </a:p>
          <a:p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Hliníkový sloup se spoustou příslušenství, dodává se v různých rozměrech a různých barvách. Lze se přizpůsobit přání klienta. Tento typ je robustnější konstrukce.</a:t>
            </a:r>
            <a:endParaRPr lang="cs-CZ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74" y="1285413"/>
            <a:ext cx="1382678" cy="172499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" y="1093041"/>
            <a:ext cx="1371791" cy="328658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927" y="1285413"/>
            <a:ext cx="1718673" cy="172499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graphicFrame>
        <p:nvGraphicFramePr>
          <p:cNvPr id="14" name="Tabulk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509361"/>
              </p:ext>
            </p:extLst>
          </p:nvPr>
        </p:nvGraphicFramePr>
        <p:xfrm>
          <a:off x="2256121" y="3375407"/>
          <a:ext cx="5790480" cy="8534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48011"/>
                <a:gridCol w="1164453"/>
                <a:gridCol w="1092672"/>
                <a:gridCol w="1092672"/>
                <a:gridCol w="1092672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cs-CZ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BEC 150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BEC 200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BEC 250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BEC 300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Výška sloupu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1,5 m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m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 m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m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Rozměr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16,6</a:t>
                      </a:r>
                      <a:r>
                        <a:rPr lang="cs-CZ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x 15,5 cm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16,6</a:t>
                      </a:r>
                      <a:r>
                        <a:rPr lang="cs-CZ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x 15,5 cm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16,6</a:t>
                      </a:r>
                      <a:r>
                        <a:rPr lang="cs-CZ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x 15,5 cm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16,6</a:t>
                      </a:r>
                      <a:r>
                        <a:rPr lang="cs-CZ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x 15,5 cm</a:t>
                      </a:r>
                      <a:endParaRPr lang="cs-CZ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003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SAMOSTATNÉ UNIVERZÁLNÍ HLINÍKOVÉ SLOUPY BET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  <p:sp>
        <p:nvSpPr>
          <p:cNvPr id="11" name="TextovéPole 10"/>
          <p:cNvSpPr txBox="1"/>
          <p:nvPr/>
        </p:nvSpPr>
        <p:spPr>
          <a:xfrm>
            <a:off x="2152022" y="955927"/>
            <a:ext cx="2051779" cy="2204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</a:t>
            </a:r>
          </a:p>
          <a:p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Hliníkový sloup se spoustou příslušenství, dodává se v různých rozměrech a různých barvách. Lze se přizpůsobit přání klienta. Tento typ je levnější.</a:t>
            </a:r>
            <a:endParaRPr lang="cs-CZ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927" y="1285413"/>
            <a:ext cx="1718673" cy="172499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graphicFrame>
        <p:nvGraphicFramePr>
          <p:cNvPr id="14" name="Tabulk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627974"/>
              </p:ext>
            </p:extLst>
          </p:nvPr>
        </p:nvGraphicFramePr>
        <p:xfrm>
          <a:off x="2256121" y="3375407"/>
          <a:ext cx="5811013" cy="8229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922508"/>
                <a:gridCol w="1000505"/>
                <a:gridCol w="972000"/>
                <a:gridCol w="972000"/>
                <a:gridCol w="972000"/>
                <a:gridCol w="972000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cs-CZ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BET 100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BET 150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BET 200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BET 250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BET 300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Výška sloupu</a:t>
                      </a:r>
                      <a:endParaRPr lang="cs-CZ" sz="11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m</a:t>
                      </a:r>
                      <a:endParaRPr lang="cs-CZ" sz="11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1,5 m</a:t>
                      </a:r>
                      <a:endParaRPr lang="cs-CZ" sz="11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m</a:t>
                      </a:r>
                      <a:endParaRPr lang="cs-CZ" sz="11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 m</a:t>
                      </a:r>
                      <a:endParaRPr lang="cs-CZ" sz="11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m</a:t>
                      </a:r>
                      <a:endParaRPr lang="cs-CZ" sz="11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Rozměr</a:t>
                      </a:r>
                      <a:endParaRPr lang="cs-CZ" sz="11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14,4</a:t>
                      </a:r>
                      <a:r>
                        <a:rPr lang="cs-CZ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x 12,8 cm</a:t>
                      </a:r>
                      <a:endParaRPr lang="cs-CZ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14,4</a:t>
                      </a:r>
                      <a:r>
                        <a:rPr lang="cs-CZ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x 12,8 cm</a:t>
                      </a:r>
                      <a:endParaRPr lang="cs-CZ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14,4</a:t>
                      </a:r>
                      <a:r>
                        <a:rPr lang="cs-CZ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x 12,8 cm</a:t>
                      </a:r>
                      <a:endParaRPr lang="cs-CZ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14,4</a:t>
                      </a:r>
                      <a:r>
                        <a:rPr lang="cs-CZ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x 12,8 cm</a:t>
                      </a:r>
                      <a:endParaRPr lang="cs-CZ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14,4</a:t>
                      </a:r>
                      <a:r>
                        <a:rPr lang="cs-CZ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x 12,8 cm</a:t>
                      </a:r>
                      <a:endParaRPr lang="cs-CZ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69" y="1093042"/>
            <a:ext cx="1246635" cy="328658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393" y="1298462"/>
            <a:ext cx="1820942" cy="171194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8226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 MINIBARIÉRY BA30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00" y="1184335"/>
            <a:ext cx="1360704" cy="292590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978913"/>
              </p:ext>
            </p:extLst>
          </p:nvPr>
        </p:nvGraphicFramePr>
        <p:xfrm>
          <a:off x="2283976" y="1154201"/>
          <a:ext cx="5762624" cy="295604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20636"/>
                <a:gridCol w="1346509"/>
                <a:gridCol w="1229277"/>
                <a:gridCol w="1166202"/>
              </a:tblGrid>
              <a:tr h="198000">
                <a:tc>
                  <a:txBody>
                    <a:bodyPr/>
                    <a:lstStyle/>
                    <a:p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Produkt</a:t>
                      </a:r>
                      <a:endParaRPr lang="cs-CZ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BA30100</a:t>
                      </a:r>
                      <a:endParaRPr lang="cs-CZ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BA30140</a:t>
                      </a:r>
                      <a:endParaRPr lang="cs-CZ" sz="11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BA30200</a:t>
                      </a:r>
                      <a:endParaRPr lang="cs-CZ" sz="11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Napájecí napětí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 - 15 VDC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sz="1100" dirty="0"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Proudový odběr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50 mA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sz="1100" dirty="0"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Délka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1,00</a:t>
                      </a:r>
                      <a:r>
                        <a:rPr lang="cs-CZ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1,40</a:t>
                      </a:r>
                      <a:r>
                        <a:rPr lang="cs-CZ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</a:t>
                      </a:r>
                      <a:endParaRPr lang="cs-CZ" sz="11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2,00</a:t>
                      </a:r>
                      <a:r>
                        <a:rPr lang="cs-CZ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</a:t>
                      </a:r>
                      <a:endParaRPr lang="cs-CZ" sz="11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Počet paprsků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72000" marR="0" marT="0" marB="0" anchor="ctr"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Rozměr koncových dílů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 x 48 mm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Rozměr lišty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 x 35 mm</a:t>
                      </a:r>
                      <a:endParaRPr kumimoji="0" lang="cs-CZ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Počet kanálů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(A </a:t>
                      </a:r>
                      <a:r>
                        <a:rPr lang="cs-CZ" sz="11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B)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84042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Venkovní dosah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m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Doba přerušení IR paprsku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</a:t>
                      </a:r>
                      <a:r>
                        <a:rPr lang="cs-CZ" sz="1100" u="none" strike="noStrike" kern="12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Čas sepnutí poplachového relé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min. 1 s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Materiál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Hliník, plexisklo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Alarmové relé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l-PL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kontakt N.O./N.C. DC 30V 2 A max.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Provozní teplota 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-25°C </a:t>
                      </a:r>
                      <a:r>
                        <a:rPr lang="cs-CZ" sz="1100" u="none" strike="noStrike" kern="1200" baseline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÷ 70°C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Venkovní krytí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IP65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712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549600" y="361375"/>
            <a:ext cx="5523540" cy="549600"/>
          </a:xfrm>
        </p:spPr>
        <p:txBody>
          <a:bodyPr/>
          <a:lstStyle/>
          <a:p>
            <a:r>
              <a:rPr lang="cs-CZ" dirty="0" smtClean="0"/>
              <a:t>VLIVY PŘÍRODNÍHO PROSTŘEDÍ A POČASÍ</a:t>
            </a:r>
            <a:endParaRPr lang="cs-CZ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221322"/>
              </p:ext>
            </p:extLst>
          </p:nvPr>
        </p:nvGraphicFramePr>
        <p:xfrm>
          <a:off x="549600" y="1154430"/>
          <a:ext cx="7497000" cy="2808000"/>
        </p:xfrm>
        <a:graphic>
          <a:graphicData uri="http://schemas.openxmlformats.org/drawingml/2006/table">
            <a:tbl>
              <a:tblPr firstRow="1" bandRow="1">
                <a:tableStyleId>{93B78B0F-FBB8-4512-B5D1-369DA0F65846}</a:tableStyleId>
              </a:tblPr>
              <a:tblGrid>
                <a:gridCol w="441000"/>
                <a:gridCol w="1849561"/>
                <a:gridCol w="1717364"/>
                <a:gridCol w="1842292"/>
                <a:gridCol w="1646783"/>
              </a:tblGrid>
              <a:tr h="468000">
                <a:tc>
                  <a:txBody>
                    <a:bodyPr/>
                    <a:lstStyle/>
                    <a:p>
                      <a:endParaRPr lang="cs-CZ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 BARIÉRA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 BARIÉRA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DUÁLNÍ BARIÉRA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endParaRPr lang="cs-CZ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MLHA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5" algn="ctr"/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DISKVALIFIKACE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5" algn="ctr"/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endParaRPr lang="cs-CZ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DÉŠŤ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5" algn="ctr"/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DISKVALIFIKACE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endParaRPr lang="cs-CZ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SNÍH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5" algn="ctr"/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DISKVALIFIKACE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endParaRPr lang="cs-CZ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PÍSEK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5" algn="ctr"/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DISKVALIFIKACE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endParaRPr lang="cs-CZ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VÝCHOD</a:t>
                      </a:r>
                      <a:r>
                        <a:rPr lang="cs-CZ" sz="10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ZÁPAD SLUNCE</a:t>
                      </a:r>
                      <a:endParaRPr lang="cs-CZ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DISKVALIFIKACE</a:t>
                      </a: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</a:p>
                  </a:txBody>
                  <a:tcPr marL="432000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</a:tr>
            </a:tbl>
          </a:graphicData>
        </a:graphic>
      </p:graphicFrame>
      <p:grpSp>
        <p:nvGrpSpPr>
          <p:cNvPr id="50" name="Google Shape;474;p39"/>
          <p:cNvGrpSpPr/>
          <p:nvPr/>
        </p:nvGrpSpPr>
        <p:grpSpPr>
          <a:xfrm rot="10800000">
            <a:off x="2921174" y="2272275"/>
            <a:ext cx="342298" cy="198180"/>
            <a:chOff x="5975075" y="2327500"/>
            <a:chExt cx="420100" cy="388350"/>
          </a:xfrm>
          <a:solidFill>
            <a:srgbClr val="C00000"/>
          </a:solidFill>
        </p:grpSpPr>
        <p:sp>
          <p:nvSpPr>
            <p:cNvPr id="51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474;p39"/>
          <p:cNvGrpSpPr/>
          <p:nvPr/>
        </p:nvGrpSpPr>
        <p:grpSpPr>
          <a:xfrm rot="10800000">
            <a:off x="2921175" y="2706877"/>
            <a:ext cx="342298" cy="198180"/>
            <a:chOff x="5975075" y="2327500"/>
            <a:chExt cx="420100" cy="388350"/>
          </a:xfrm>
          <a:solidFill>
            <a:srgbClr val="C00000"/>
          </a:solidFill>
        </p:grpSpPr>
        <p:sp>
          <p:nvSpPr>
            <p:cNvPr id="54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474;p39"/>
          <p:cNvGrpSpPr/>
          <p:nvPr/>
        </p:nvGrpSpPr>
        <p:grpSpPr>
          <a:xfrm rot="10800000">
            <a:off x="2921175" y="3189890"/>
            <a:ext cx="342298" cy="198180"/>
            <a:chOff x="5975075" y="2327500"/>
            <a:chExt cx="420100" cy="388350"/>
          </a:xfrm>
          <a:solidFill>
            <a:srgbClr val="C00000"/>
          </a:solidFill>
        </p:grpSpPr>
        <p:sp>
          <p:nvSpPr>
            <p:cNvPr id="57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474;p39"/>
          <p:cNvGrpSpPr/>
          <p:nvPr/>
        </p:nvGrpSpPr>
        <p:grpSpPr>
          <a:xfrm rot="10800000">
            <a:off x="2921175" y="3662735"/>
            <a:ext cx="342298" cy="198180"/>
            <a:chOff x="5975075" y="2327500"/>
            <a:chExt cx="420100" cy="388350"/>
          </a:xfrm>
          <a:solidFill>
            <a:srgbClr val="C00000"/>
          </a:solidFill>
        </p:grpSpPr>
        <p:sp>
          <p:nvSpPr>
            <p:cNvPr id="60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474;p39"/>
          <p:cNvGrpSpPr/>
          <p:nvPr/>
        </p:nvGrpSpPr>
        <p:grpSpPr>
          <a:xfrm>
            <a:off x="6552845" y="1720405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72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474;p39"/>
          <p:cNvGrpSpPr/>
          <p:nvPr/>
        </p:nvGrpSpPr>
        <p:grpSpPr>
          <a:xfrm>
            <a:off x="6527325" y="2189324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75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474;p39"/>
          <p:cNvGrpSpPr/>
          <p:nvPr/>
        </p:nvGrpSpPr>
        <p:grpSpPr>
          <a:xfrm>
            <a:off x="6547951" y="2686385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78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474;p39"/>
          <p:cNvGrpSpPr/>
          <p:nvPr/>
        </p:nvGrpSpPr>
        <p:grpSpPr>
          <a:xfrm>
            <a:off x="6543355" y="3136269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84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474;p39"/>
          <p:cNvGrpSpPr/>
          <p:nvPr/>
        </p:nvGrpSpPr>
        <p:grpSpPr>
          <a:xfrm>
            <a:off x="6527325" y="3595897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87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474;p39"/>
          <p:cNvGrpSpPr/>
          <p:nvPr/>
        </p:nvGrpSpPr>
        <p:grpSpPr>
          <a:xfrm rot="10800000">
            <a:off x="2921328" y="1815595"/>
            <a:ext cx="342298" cy="198180"/>
            <a:chOff x="5975075" y="2327500"/>
            <a:chExt cx="420100" cy="388350"/>
          </a:xfrm>
          <a:solidFill>
            <a:srgbClr val="C00000"/>
          </a:solidFill>
        </p:grpSpPr>
        <p:sp>
          <p:nvSpPr>
            <p:cNvPr id="102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474;p39"/>
          <p:cNvGrpSpPr/>
          <p:nvPr/>
        </p:nvGrpSpPr>
        <p:grpSpPr>
          <a:xfrm>
            <a:off x="4764196" y="1727094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105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474;p39"/>
          <p:cNvGrpSpPr/>
          <p:nvPr/>
        </p:nvGrpSpPr>
        <p:grpSpPr>
          <a:xfrm>
            <a:off x="4738676" y="2196013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108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474;p39"/>
          <p:cNvGrpSpPr/>
          <p:nvPr/>
        </p:nvGrpSpPr>
        <p:grpSpPr>
          <a:xfrm>
            <a:off x="4759302" y="2693074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111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474;p39"/>
          <p:cNvGrpSpPr/>
          <p:nvPr/>
        </p:nvGrpSpPr>
        <p:grpSpPr>
          <a:xfrm>
            <a:off x="4754706" y="3142958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114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474;p39"/>
          <p:cNvGrpSpPr/>
          <p:nvPr/>
        </p:nvGrpSpPr>
        <p:grpSpPr>
          <a:xfrm>
            <a:off x="4738676" y="3602586"/>
            <a:ext cx="342298" cy="198180"/>
            <a:chOff x="5975075" y="2327500"/>
            <a:chExt cx="420100" cy="388350"/>
          </a:xfrm>
          <a:solidFill>
            <a:srgbClr val="00B050"/>
          </a:solidFill>
        </p:grpSpPr>
        <p:sp>
          <p:nvSpPr>
            <p:cNvPr id="117" name="Google Shape;475;p3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76;p3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45;p7"/>
          <p:cNvSpPr/>
          <p:nvPr/>
        </p:nvSpPr>
        <p:spPr>
          <a:xfrm>
            <a:off x="678755" y="1802187"/>
            <a:ext cx="203323" cy="135722"/>
          </a:xfrm>
          <a:custGeom>
            <a:avLst/>
            <a:gdLst/>
            <a:ahLst/>
            <a:cxnLst/>
            <a:rect l="l" t="t" r="r" b="b"/>
            <a:pathLst>
              <a:path w="6674" h="4455" extrusionOk="0">
                <a:moveTo>
                  <a:pt x="1100" y="0"/>
                </a:moveTo>
                <a:lnTo>
                  <a:pt x="1025" y="19"/>
                </a:lnTo>
                <a:lnTo>
                  <a:pt x="951" y="37"/>
                </a:lnTo>
                <a:lnTo>
                  <a:pt x="895" y="75"/>
                </a:lnTo>
                <a:lnTo>
                  <a:pt x="820" y="112"/>
                </a:lnTo>
                <a:lnTo>
                  <a:pt x="671" y="205"/>
                </a:lnTo>
                <a:lnTo>
                  <a:pt x="522" y="280"/>
                </a:lnTo>
                <a:lnTo>
                  <a:pt x="336" y="336"/>
                </a:lnTo>
                <a:lnTo>
                  <a:pt x="149" y="373"/>
                </a:lnTo>
                <a:lnTo>
                  <a:pt x="93" y="391"/>
                </a:lnTo>
                <a:lnTo>
                  <a:pt x="38" y="429"/>
                </a:lnTo>
                <a:lnTo>
                  <a:pt x="0" y="485"/>
                </a:lnTo>
                <a:lnTo>
                  <a:pt x="0" y="559"/>
                </a:lnTo>
                <a:lnTo>
                  <a:pt x="0" y="932"/>
                </a:lnTo>
                <a:lnTo>
                  <a:pt x="19" y="1007"/>
                </a:lnTo>
                <a:lnTo>
                  <a:pt x="56" y="1062"/>
                </a:lnTo>
                <a:lnTo>
                  <a:pt x="112" y="1100"/>
                </a:lnTo>
                <a:lnTo>
                  <a:pt x="187" y="1118"/>
                </a:lnTo>
                <a:lnTo>
                  <a:pt x="429" y="1081"/>
                </a:lnTo>
                <a:lnTo>
                  <a:pt x="671" y="1025"/>
                </a:lnTo>
                <a:lnTo>
                  <a:pt x="895" y="932"/>
                </a:lnTo>
                <a:lnTo>
                  <a:pt x="1119" y="820"/>
                </a:lnTo>
                <a:lnTo>
                  <a:pt x="1230" y="895"/>
                </a:lnTo>
                <a:lnTo>
                  <a:pt x="1361" y="951"/>
                </a:lnTo>
                <a:lnTo>
                  <a:pt x="1641" y="1044"/>
                </a:lnTo>
                <a:lnTo>
                  <a:pt x="1939" y="1100"/>
                </a:lnTo>
                <a:lnTo>
                  <a:pt x="2237" y="1118"/>
                </a:lnTo>
                <a:lnTo>
                  <a:pt x="2535" y="1100"/>
                </a:lnTo>
                <a:lnTo>
                  <a:pt x="2815" y="1044"/>
                </a:lnTo>
                <a:lnTo>
                  <a:pt x="3094" y="951"/>
                </a:lnTo>
                <a:lnTo>
                  <a:pt x="3337" y="820"/>
                </a:lnTo>
                <a:lnTo>
                  <a:pt x="3467" y="895"/>
                </a:lnTo>
                <a:lnTo>
                  <a:pt x="3598" y="951"/>
                </a:lnTo>
                <a:lnTo>
                  <a:pt x="3877" y="1044"/>
                </a:lnTo>
                <a:lnTo>
                  <a:pt x="4157" y="1100"/>
                </a:lnTo>
                <a:lnTo>
                  <a:pt x="4455" y="1118"/>
                </a:lnTo>
                <a:lnTo>
                  <a:pt x="4753" y="1100"/>
                </a:lnTo>
                <a:lnTo>
                  <a:pt x="5052" y="1044"/>
                </a:lnTo>
                <a:lnTo>
                  <a:pt x="5313" y="951"/>
                </a:lnTo>
                <a:lnTo>
                  <a:pt x="5574" y="820"/>
                </a:lnTo>
                <a:lnTo>
                  <a:pt x="5779" y="932"/>
                </a:lnTo>
                <a:lnTo>
                  <a:pt x="6002" y="1025"/>
                </a:lnTo>
                <a:lnTo>
                  <a:pt x="6245" y="1081"/>
                </a:lnTo>
                <a:lnTo>
                  <a:pt x="6487" y="1118"/>
                </a:lnTo>
                <a:lnTo>
                  <a:pt x="6561" y="1100"/>
                </a:lnTo>
                <a:lnTo>
                  <a:pt x="6617" y="1062"/>
                </a:lnTo>
                <a:lnTo>
                  <a:pt x="6655" y="1007"/>
                </a:lnTo>
                <a:lnTo>
                  <a:pt x="6673" y="932"/>
                </a:lnTo>
                <a:lnTo>
                  <a:pt x="6673" y="559"/>
                </a:lnTo>
                <a:lnTo>
                  <a:pt x="6673" y="503"/>
                </a:lnTo>
                <a:lnTo>
                  <a:pt x="6636" y="447"/>
                </a:lnTo>
                <a:lnTo>
                  <a:pt x="6580" y="391"/>
                </a:lnTo>
                <a:lnTo>
                  <a:pt x="6524" y="373"/>
                </a:lnTo>
                <a:lnTo>
                  <a:pt x="6338" y="336"/>
                </a:lnTo>
                <a:lnTo>
                  <a:pt x="6151" y="280"/>
                </a:lnTo>
                <a:lnTo>
                  <a:pt x="6002" y="205"/>
                </a:lnTo>
                <a:lnTo>
                  <a:pt x="5853" y="112"/>
                </a:lnTo>
                <a:lnTo>
                  <a:pt x="5779" y="75"/>
                </a:lnTo>
                <a:lnTo>
                  <a:pt x="5723" y="37"/>
                </a:lnTo>
                <a:lnTo>
                  <a:pt x="5648" y="19"/>
                </a:lnTo>
                <a:lnTo>
                  <a:pt x="5499" y="19"/>
                </a:lnTo>
                <a:lnTo>
                  <a:pt x="5424" y="37"/>
                </a:lnTo>
                <a:lnTo>
                  <a:pt x="5350" y="75"/>
                </a:lnTo>
                <a:lnTo>
                  <a:pt x="5294" y="112"/>
                </a:lnTo>
                <a:lnTo>
                  <a:pt x="5201" y="168"/>
                </a:lnTo>
                <a:lnTo>
                  <a:pt x="5108" y="224"/>
                </a:lnTo>
                <a:lnTo>
                  <a:pt x="4903" y="298"/>
                </a:lnTo>
                <a:lnTo>
                  <a:pt x="4679" y="354"/>
                </a:lnTo>
                <a:lnTo>
                  <a:pt x="4437" y="373"/>
                </a:lnTo>
                <a:lnTo>
                  <a:pt x="4213" y="354"/>
                </a:lnTo>
                <a:lnTo>
                  <a:pt x="3989" y="298"/>
                </a:lnTo>
                <a:lnTo>
                  <a:pt x="3784" y="205"/>
                </a:lnTo>
                <a:lnTo>
                  <a:pt x="3691" y="149"/>
                </a:lnTo>
                <a:lnTo>
                  <a:pt x="3598" y="93"/>
                </a:lnTo>
                <a:lnTo>
                  <a:pt x="3542" y="56"/>
                </a:lnTo>
                <a:lnTo>
                  <a:pt x="3467" y="19"/>
                </a:lnTo>
                <a:lnTo>
                  <a:pt x="3393" y="0"/>
                </a:lnTo>
                <a:lnTo>
                  <a:pt x="3337" y="0"/>
                </a:lnTo>
                <a:lnTo>
                  <a:pt x="3262" y="19"/>
                </a:lnTo>
                <a:lnTo>
                  <a:pt x="3188" y="37"/>
                </a:lnTo>
                <a:lnTo>
                  <a:pt x="3113" y="75"/>
                </a:lnTo>
                <a:lnTo>
                  <a:pt x="3057" y="112"/>
                </a:lnTo>
                <a:lnTo>
                  <a:pt x="2871" y="224"/>
                </a:lnTo>
                <a:lnTo>
                  <a:pt x="2666" y="317"/>
                </a:lnTo>
                <a:lnTo>
                  <a:pt x="2442" y="354"/>
                </a:lnTo>
                <a:lnTo>
                  <a:pt x="2218" y="373"/>
                </a:lnTo>
                <a:lnTo>
                  <a:pt x="1976" y="354"/>
                </a:lnTo>
                <a:lnTo>
                  <a:pt x="1752" y="298"/>
                </a:lnTo>
                <a:lnTo>
                  <a:pt x="1547" y="205"/>
                </a:lnTo>
                <a:lnTo>
                  <a:pt x="1454" y="149"/>
                </a:lnTo>
                <a:lnTo>
                  <a:pt x="1380" y="93"/>
                </a:lnTo>
                <a:lnTo>
                  <a:pt x="1305" y="56"/>
                </a:lnTo>
                <a:lnTo>
                  <a:pt x="1249" y="19"/>
                </a:lnTo>
                <a:lnTo>
                  <a:pt x="1175" y="19"/>
                </a:lnTo>
                <a:lnTo>
                  <a:pt x="1100" y="0"/>
                </a:lnTo>
                <a:close/>
                <a:moveTo>
                  <a:pt x="1100" y="1678"/>
                </a:moveTo>
                <a:lnTo>
                  <a:pt x="1025" y="1696"/>
                </a:lnTo>
                <a:lnTo>
                  <a:pt x="951" y="1715"/>
                </a:lnTo>
                <a:lnTo>
                  <a:pt x="895" y="1752"/>
                </a:lnTo>
                <a:lnTo>
                  <a:pt x="820" y="1789"/>
                </a:lnTo>
                <a:lnTo>
                  <a:pt x="671" y="1883"/>
                </a:lnTo>
                <a:lnTo>
                  <a:pt x="522" y="1957"/>
                </a:lnTo>
                <a:lnTo>
                  <a:pt x="336" y="2013"/>
                </a:lnTo>
                <a:lnTo>
                  <a:pt x="149" y="2050"/>
                </a:lnTo>
                <a:lnTo>
                  <a:pt x="93" y="2069"/>
                </a:lnTo>
                <a:lnTo>
                  <a:pt x="38" y="2106"/>
                </a:lnTo>
                <a:lnTo>
                  <a:pt x="0" y="2162"/>
                </a:lnTo>
                <a:lnTo>
                  <a:pt x="0" y="2237"/>
                </a:lnTo>
                <a:lnTo>
                  <a:pt x="0" y="2610"/>
                </a:lnTo>
                <a:lnTo>
                  <a:pt x="19" y="2684"/>
                </a:lnTo>
                <a:lnTo>
                  <a:pt x="56" y="2740"/>
                </a:lnTo>
                <a:lnTo>
                  <a:pt x="112" y="2777"/>
                </a:lnTo>
                <a:lnTo>
                  <a:pt x="187" y="2796"/>
                </a:lnTo>
                <a:lnTo>
                  <a:pt x="429" y="2759"/>
                </a:lnTo>
                <a:lnTo>
                  <a:pt x="671" y="2684"/>
                </a:lnTo>
                <a:lnTo>
                  <a:pt x="895" y="2610"/>
                </a:lnTo>
                <a:lnTo>
                  <a:pt x="1119" y="2479"/>
                </a:lnTo>
                <a:lnTo>
                  <a:pt x="1230" y="2554"/>
                </a:lnTo>
                <a:lnTo>
                  <a:pt x="1361" y="2610"/>
                </a:lnTo>
                <a:lnTo>
                  <a:pt x="1641" y="2721"/>
                </a:lnTo>
                <a:lnTo>
                  <a:pt x="1939" y="2759"/>
                </a:lnTo>
                <a:lnTo>
                  <a:pt x="2237" y="2777"/>
                </a:lnTo>
                <a:lnTo>
                  <a:pt x="2535" y="2759"/>
                </a:lnTo>
                <a:lnTo>
                  <a:pt x="2815" y="2703"/>
                </a:lnTo>
                <a:lnTo>
                  <a:pt x="3094" y="2610"/>
                </a:lnTo>
                <a:lnTo>
                  <a:pt x="3337" y="2479"/>
                </a:lnTo>
                <a:lnTo>
                  <a:pt x="3467" y="2554"/>
                </a:lnTo>
                <a:lnTo>
                  <a:pt x="3598" y="2610"/>
                </a:lnTo>
                <a:lnTo>
                  <a:pt x="3877" y="2721"/>
                </a:lnTo>
                <a:lnTo>
                  <a:pt x="4157" y="2759"/>
                </a:lnTo>
                <a:lnTo>
                  <a:pt x="4455" y="2777"/>
                </a:lnTo>
                <a:lnTo>
                  <a:pt x="4753" y="2759"/>
                </a:lnTo>
                <a:lnTo>
                  <a:pt x="5052" y="2703"/>
                </a:lnTo>
                <a:lnTo>
                  <a:pt x="5313" y="2610"/>
                </a:lnTo>
                <a:lnTo>
                  <a:pt x="5574" y="2479"/>
                </a:lnTo>
                <a:lnTo>
                  <a:pt x="5779" y="2591"/>
                </a:lnTo>
                <a:lnTo>
                  <a:pt x="6002" y="2684"/>
                </a:lnTo>
                <a:lnTo>
                  <a:pt x="6245" y="2759"/>
                </a:lnTo>
                <a:lnTo>
                  <a:pt x="6487" y="2777"/>
                </a:lnTo>
                <a:lnTo>
                  <a:pt x="6561" y="2777"/>
                </a:lnTo>
                <a:lnTo>
                  <a:pt x="6617" y="2740"/>
                </a:lnTo>
                <a:lnTo>
                  <a:pt x="6655" y="2684"/>
                </a:lnTo>
                <a:lnTo>
                  <a:pt x="6673" y="2610"/>
                </a:lnTo>
                <a:lnTo>
                  <a:pt x="6673" y="2237"/>
                </a:lnTo>
                <a:lnTo>
                  <a:pt x="6673" y="2162"/>
                </a:lnTo>
                <a:lnTo>
                  <a:pt x="6636" y="2106"/>
                </a:lnTo>
                <a:lnTo>
                  <a:pt x="6580" y="2069"/>
                </a:lnTo>
                <a:lnTo>
                  <a:pt x="6524" y="2050"/>
                </a:lnTo>
                <a:lnTo>
                  <a:pt x="6338" y="2013"/>
                </a:lnTo>
                <a:lnTo>
                  <a:pt x="6151" y="1957"/>
                </a:lnTo>
                <a:lnTo>
                  <a:pt x="6002" y="1883"/>
                </a:lnTo>
                <a:lnTo>
                  <a:pt x="5853" y="1771"/>
                </a:lnTo>
                <a:lnTo>
                  <a:pt x="5779" y="1734"/>
                </a:lnTo>
                <a:lnTo>
                  <a:pt x="5723" y="1715"/>
                </a:lnTo>
                <a:lnTo>
                  <a:pt x="5648" y="1696"/>
                </a:lnTo>
                <a:lnTo>
                  <a:pt x="5574" y="1678"/>
                </a:lnTo>
                <a:lnTo>
                  <a:pt x="5499" y="1696"/>
                </a:lnTo>
                <a:lnTo>
                  <a:pt x="5424" y="1715"/>
                </a:lnTo>
                <a:lnTo>
                  <a:pt x="5350" y="1734"/>
                </a:lnTo>
                <a:lnTo>
                  <a:pt x="5294" y="1771"/>
                </a:lnTo>
                <a:lnTo>
                  <a:pt x="5201" y="1845"/>
                </a:lnTo>
                <a:lnTo>
                  <a:pt x="5108" y="1901"/>
                </a:lnTo>
                <a:lnTo>
                  <a:pt x="4903" y="1976"/>
                </a:lnTo>
                <a:lnTo>
                  <a:pt x="4679" y="2032"/>
                </a:lnTo>
                <a:lnTo>
                  <a:pt x="4437" y="2050"/>
                </a:lnTo>
                <a:lnTo>
                  <a:pt x="4213" y="2032"/>
                </a:lnTo>
                <a:lnTo>
                  <a:pt x="3989" y="1976"/>
                </a:lnTo>
                <a:lnTo>
                  <a:pt x="3784" y="1883"/>
                </a:lnTo>
                <a:lnTo>
                  <a:pt x="3691" y="1827"/>
                </a:lnTo>
                <a:lnTo>
                  <a:pt x="3598" y="1771"/>
                </a:lnTo>
                <a:lnTo>
                  <a:pt x="3542" y="1715"/>
                </a:lnTo>
                <a:lnTo>
                  <a:pt x="3467" y="1696"/>
                </a:lnTo>
                <a:lnTo>
                  <a:pt x="3393" y="1678"/>
                </a:lnTo>
                <a:lnTo>
                  <a:pt x="3262" y="1678"/>
                </a:lnTo>
                <a:lnTo>
                  <a:pt x="3188" y="1715"/>
                </a:lnTo>
                <a:lnTo>
                  <a:pt x="3113" y="1734"/>
                </a:lnTo>
                <a:lnTo>
                  <a:pt x="3057" y="1789"/>
                </a:lnTo>
                <a:lnTo>
                  <a:pt x="2871" y="1901"/>
                </a:lnTo>
                <a:lnTo>
                  <a:pt x="2666" y="1976"/>
                </a:lnTo>
                <a:lnTo>
                  <a:pt x="2442" y="2032"/>
                </a:lnTo>
                <a:lnTo>
                  <a:pt x="2218" y="2050"/>
                </a:lnTo>
                <a:lnTo>
                  <a:pt x="1976" y="2032"/>
                </a:lnTo>
                <a:lnTo>
                  <a:pt x="1752" y="1976"/>
                </a:lnTo>
                <a:lnTo>
                  <a:pt x="1547" y="1883"/>
                </a:lnTo>
                <a:lnTo>
                  <a:pt x="1454" y="1827"/>
                </a:lnTo>
                <a:lnTo>
                  <a:pt x="1380" y="1771"/>
                </a:lnTo>
                <a:lnTo>
                  <a:pt x="1305" y="1715"/>
                </a:lnTo>
                <a:lnTo>
                  <a:pt x="1249" y="1696"/>
                </a:lnTo>
                <a:lnTo>
                  <a:pt x="1175" y="1678"/>
                </a:lnTo>
                <a:close/>
                <a:moveTo>
                  <a:pt x="1025" y="3355"/>
                </a:moveTo>
                <a:lnTo>
                  <a:pt x="951" y="3374"/>
                </a:lnTo>
                <a:lnTo>
                  <a:pt x="895" y="3411"/>
                </a:lnTo>
                <a:lnTo>
                  <a:pt x="820" y="3448"/>
                </a:lnTo>
                <a:lnTo>
                  <a:pt x="671" y="3560"/>
                </a:lnTo>
                <a:lnTo>
                  <a:pt x="522" y="3635"/>
                </a:lnTo>
                <a:lnTo>
                  <a:pt x="336" y="3691"/>
                </a:lnTo>
                <a:lnTo>
                  <a:pt x="149" y="3709"/>
                </a:lnTo>
                <a:lnTo>
                  <a:pt x="93" y="3728"/>
                </a:lnTo>
                <a:lnTo>
                  <a:pt x="38" y="3784"/>
                </a:lnTo>
                <a:lnTo>
                  <a:pt x="0" y="3840"/>
                </a:lnTo>
                <a:lnTo>
                  <a:pt x="0" y="3896"/>
                </a:lnTo>
                <a:lnTo>
                  <a:pt x="0" y="4269"/>
                </a:lnTo>
                <a:lnTo>
                  <a:pt x="19" y="4343"/>
                </a:lnTo>
                <a:lnTo>
                  <a:pt x="56" y="4418"/>
                </a:lnTo>
                <a:lnTo>
                  <a:pt x="112" y="4455"/>
                </a:lnTo>
                <a:lnTo>
                  <a:pt x="187" y="4455"/>
                </a:lnTo>
                <a:lnTo>
                  <a:pt x="429" y="4418"/>
                </a:lnTo>
                <a:lnTo>
                  <a:pt x="671" y="4362"/>
                </a:lnTo>
                <a:lnTo>
                  <a:pt x="895" y="4269"/>
                </a:lnTo>
                <a:lnTo>
                  <a:pt x="1119" y="4157"/>
                </a:lnTo>
                <a:lnTo>
                  <a:pt x="1230" y="4231"/>
                </a:lnTo>
                <a:lnTo>
                  <a:pt x="1361" y="4287"/>
                </a:lnTo>
                <a:lnTo>
                  <a:pt x="1641" y="4380"/>
                </a:lnTo>
                <a:lnTo>
                  <a:pt x="1939" y="4436"/>
                </a:lnTo>
                <a:lnTo>
                  <a:pt x="2237" y="4455"/>
                </a:lnTo>
                <a:lnTo>
                  <a:pt x="2535" y="4436"/>
                </a:lnTo>
                <a:lnTo>
                  <a:pt x="2815" y="4380"/>
                </a:lnTo>
                <a:lnTo>
                  <a:pt x="3094" y="4287"/>
                </a:lnTo>
                <a:lnTo>
                  <a:pt x="3337" y="4157"/>
                </a:lnTo>
                <a:lnTo>
                  <a:pt x="3467" y="4231"/>
                </a:lnTo>
                <a:lnTo>
                  <a:pt x="3598" y="4287"/>
                </a:lnTo>
                <a:lnTo>
                  <a:pt x="3877" y="4380"/>
                </a:lnTo>
                <a:lnTo>
                  <a:pt x="4157" y="4436"/>
                </a:lnTo>
                <a:lnTo>
                  <a:pt x="4455" y="4455"/>
                </a:lnTo>
                <a:lnTo>
                  <a:pt x="4753" y="4436"/>
                </a:lnTo>
                <a:lnTo>
                  <a:pt x="5052" y="4380"/>
                </a:lnTo>
                <a:lnTo>
                  <a:pt x="5313" y="4287"/>
                </a:lnTo>
                <a:lnTo>
                  <a:pt x="5574" y="4157"/>
                </a:lnTo>
                <a:lnTo>
                  <a:pt x="5779" y="4269"/>
                </a:lnTo>
                <a:lnTo>
                  <a:pt x="6002" y="4362"/>
                </a:lnTo>
                <a:lnTo>
                  <a:pt x="6245" y="4418"/>
                </a:lnTo>
                <a:lnTo>
                  <a:pt x="6487" y="4455"/>
                </a:lnTo>
                <a:lnTo>
                  <a:pt x="6561" y="4455"/>
                </a:lnTo>
                <a:lnTo>
                  <a:pt x="6617" y="4399"/>
                </a:lnTo>
                <a:lnTo>
                  <a:pt x="6655" y="4343"/>
                </a:lnTo>
                <a:lnTo>
                  <a:pt x="6673" y="4269"/>
                </a:lnTo>
                <a:lnTo>
                  <a:pt x="6673" y="3896"/>
                </a:lnTo>
                <a:lnTo>
                  <a:pt x="6673" y="3840"/>
                </a:lnTo>
                <a:lnTo>
                  <a:pt x="6636" y="3784"/>
                </a:lnTo>
                <a:lnTo>
                  <a:pt x="6580" y="3728"/>
                </a:lnTo>
                <a:lnTo>
                  <a:pt x="6524" y="3709"/>
                </a:lnTo>
                <a:lnTo>
                  <a:pt x="6338" y="3691"/>
                </a:lnTo>
                <a:lnTo>
                  <a:pt x="6151" y="3635"/>
                </a:lnTo>
                <a:lnTo>
                  <a:pt x="6002" y="3542"/>
                </a:lnTo>
                <a:lnTo>
                  <a:pt x="5853" y="3448"/>
                </a:lnTo>
                <a:lnTo>
                  <a:pt x="5779" y="3411"/>
                </a:lnTo>
                <a:lnTo>
                  <a:pt x="5723" y="3374"/>
                </a:lnTo>
                <a:lnTo>
                  <a:pt x="5648" y="3355"/>
                </a:lnTo>
                <a:lnTo>
                  <a:pt x="5499" y="3355"/>
                </a:lnTo>
                <a:lnTo>
                  <a:pt x="5424" y="3374"/>
                </a:lnTo>
                <a:lnTo>
                  <a:pt x="5350" y="3411"/>
                </a:lnTo>
                <a:lnTo>
                  <a:pt x="5294" y="3448"/>
                </a:lnTo>
                <a:lnTo>
                  <a:pt x="5201" y="3504"/>
                </a:lnTo>
                <a:lnTo>
                  <a:pt x="5108" y="3560"/>
                </a:lnTo>
                <a:lnTo>
                  <a:pt x="4903" y="3653"/>
                </a:lnTo>
                <a:lnTo>
                  <a:pt x="4679" y="3691"/>
                </a:lnTo>
                <a:lnTo>
                  <a:pt x="4437" y="3709"/>
                </a:lnTo>
                <a:lnTo>
                  <a:pt x="4213" y="3691"/>
                </a:lnTo>
                <a:lnTo>
                  <a:pt x="3989" y="3635"/>
                </a:lnTo>
                <a:lnTo>
                  <a:pt x="3784" y="3560"/>
                </a:lnTo>
                <a:lnTo>
                  <a:pt x="3691" y="3504"/>
                </a:lnTo>
                <a:lnTo>
                  <a:pt x="3598" y="3430"/>
                </a:lnTo>
                <a:lnTo>
                  <a:pt x="3542" y="3392"/>
                </a:lnTo>
                <a:lnTo>
                  <a:pt x="3467" y="3355"/>
                </a:lnTo>
                <a:lnTo>
                  <a:pt x="3262" y="3355"/>
                </a:lnTo>
                <a:lnTo>
                  <a:pt x="3188" y="3374"/>
                </a:lnTo>
                <a:lnTo>
                  <a:pt x="3113" y="3411"/>
                </a:lnTo>
                <a:lnTo>
                  <a:pt x="3057" y="3448"/>
                </a:lnTo>
                <a:lnTo>
                  <a:pt x="2871" y="3560"/>
                </a:lnTo>
                <a:lnTo>
                  <a:pt x="2666" y="3653"/>
                </a:lnTo>
                <a:lnTo>
                  <a:pt x="2442" y="3691"/>
                </a:lnTo>
                <a:lnTo>
                  <a:pt x="2218" y="3709"/>
                </a:lnTo>
                <a:lnTo>
                  <a:pt x="1976" y="3691"/>
                </a:lnTo>
                <a:lnTo>
                  <a:pt x="1752" y="3635"/>
                </a:lnTo>
                <a:lnTo>
                  <a:pt x="1547" y="3560"/>
                </a:lnTo>
                <a:lnTo>
                  <a:pt x="1454" y="3504"/>
                </a:lnTo>
                <a:lnTo>
                  <a:pt x="1380" y="3430"/>
                </a:lnTo>
                <a:lnTo>
                  <a:pt x="1305" y="3392"/>
                </a:lnTo>
                <a:lnTo>
                  <a:pt x="1249" y="3374"/>
                </a:lnTo>
                <a:lnTo>
                  <a:pt x="1175" y="33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" name="Google Shape;94;p7"/>
          <p:cNvGrpSpPr/>
          <p:nvPr/>
        </p:nvGrpSpPr>
        <p:grpSpPr>
          <a:xfrm>
            <a:off x="632745" y="3578033"/>
            <a:ext cx="298364" cy="298412"/>
            <a:chOff x="6578700" y="3828325"/>
            <a:chExt cx="161975" cy="162000"/>
          </a:xfrm>
          <a:solidFill>
            <a:schemeClr val="bg1"/>
          </a:solidFill>
        </p:grpSpPr>
        <p:sp>
          <p:nvSpPr>
            <p:cNvPr id="123" name="Google Shape;95;p7"/>
            <p:cNvSpPr/>
            <p:nvPr/>
          </p:nvSpPr>
          <p:spPr>
            <a:xfrm>
              <a:off x="6622525" y="3874050"/>
              <a:ext cx="73375" cy="73400"/>
            </a:xfrm>
            <a:custGeom>
              <a:avLst/>
              <a:gdLst/>
              <a:ahLst/>
              <a:cxnLst/>
              <a:rect l="l" t="t" r="r" b="b"/>
              <a:pathLst>
                <a:path w="2935" h="2936" fill="none" extrusionOk="0">
                  <a:moveTo>
                    <a:pt x="1487" y="1"/>
                  </a:moveTo>
                  <a:lnTo>
                    <a:pt x="1487" y="1"/>
                  </a:lnTo>
                  <a:lnTo>
                    <a:pt x="1791" y="39"/>
                  </a:lnTo>
                  <a:lnTo>
                    <a:pt x="2058" y="115"/>
                  </a:lnTo>
                  <a:lnTo>
                    <a:pt x="2287" y="268"/>
                  </a:lnTo>
                  <a:lnTo>
                    <a:pt x="2515" y="420"/>
                  </a:lnTo>
                  <a:lnTo>
                    <a:pt x="2706" y="649"/>
                  </a:lnTo>
                  <a:lnTo>
                    <a:pt x="2820" y="915"/>
                  </a:lnTo>
                  <a:lnTo>
                    <a:pt x="2935" y="1182"/>
                  </a:lnTo>
                  <a:lnTo>
                    <a:pt x="2935" y="1487"/>
                  </a:lnTo>
                  <a:lnTo>
                    <a:pt x="2935" y="1487"/>
                  </a:lnTo>
                  <a:lnTo>
                    <a:pt x="2935" y="1754"/>
                  </a:lnTo>
                  <a:lnTo>
                    <a:pt x="2820" y="2059"/>
                  </a:lnTo>
                  <a:lnTo>
                    <a:pt x="2706" y="2287"/>
                  </a:lnTo>
                  <a:lnTo>
                    <a:pt x="2515" y="2516"/>
                  </a:lnTo>
                  <a:lnTo>
                    <a:pt x="2287" y="2707"/>
                  </a:lnTo>
                  <a:lnTo>
                    <a:pt x="2058" y="2821"/>
                  </a:lnTo>
                  <a:lnTo>
                    <a:pt x="1791" y="2897"/>
                  </a:lnTo>
                  <a:lnTo>
                    <a:pt x="1487" y="2935"/>
                  </a:lnTo>
                  <a:lnTo>
                    <a:pt x="1487" y="2935"/>
                  </a:lnTo>
                  <a:lnTo>
                    <a:pt x="1182" y="2897"/>
                  </a:lnTo>
                  <a:lnTo>
                    <a:pt x="915" y="2821"/>
                  </a:lnTo>
                  <a:lnTo>
                    <a:pt x="648" y="2707"/>
                  </a:lnTo>
                  <a:lnTo>
                    <a:pt x="458" y="2516"/>
                  </a:lnTo>
                  <a:lnTo>
                    <a:pt x="267" y="2287"/>
                  </a:lnTo>
                  <a:lnTo>
                    <a:pt x="115" y="2059"/>
                  </a:lnTo>
                  <a:lnTo>
                    <a:pt x="38" y="1754"/>
                  </a:lnTo>
                  <a:lnTo>
                    <a:pt x="0" y="1487"/>
                  </a:lnTo>
                  <a:lnTo>
                    <a:pt x="0" y="1487"/>
                  </a:lnTo>
                  <a:lnTo>
                    <a:pt x="38" y="1182"/>
                  </a:lnTo>
                  <a:lnTo>
                    <a:pt x="115" y="915"/>
                  </a:lnTo>
                  <a:lnTo>
                    <a:pt x="267" y="649"/>
                  </a:lnTo>
                  <a:lnTo>
                    <a:pt x="458" y="420"/>
                  </a:lnTo>
                  <a:lnTo>
                    <a:pt x="648" y="268"/>
                  </a:lnTo>
                  <a:lnTo>
                    <a:pt x="915" y="115"/>
                  </a:lnTo>
                  <a:lnTo>
                    <a:pt x="1182" y="39"/>
                  </a:lnTo>
                  <a:lnTo>
                    <a:pt x="1487" y="1"/>
                  </a:lnTo>
                  <a:lnTo>
                    <a:pt x="1487" y="1"/>
                  </a:lnTo>
                  <a:close/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6;p7"/>
            <p:cNvSpPr/>
            <p:nvPr/>
          </p:nvSpPr>
          <p:spPr>
            <a:xfrm>
              <a:off x="6659675" y="3828325"/>
              <a:ext cx="25" cy="15275"/>
            </a:xfrm>
            <a:custGeom>
              <a:avLst/>
              <a:gdLst/>
              <a:ahLst/>
              <a:cxnLst/>
              <a:rect l="l" t="t" r="r" b="b"/>
              <a:pathLst>
                <a:path w="1" h="611" fill="none" extrusionOk="0">
                  <a:moveTo>
                    <a:pt x="1" y="1"/>
                  </a:moveTo>
                  <a:lnTo>
                    <a:pt x="1" y="610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7;p7"/>
            <p:cNvSpPr/>
            <p:nvPr/>
          </p:nvSpPr>
          <p:spPr>
            <a:xfrm>
              <a:off x="6659675" y="3976000"/>
              <a:ext cx="25" cy="14325"/>
            </a:xfrm>
            <a:custGeom>
              <a:avLst/>
              <a:gdLst/>
              <a:ahLst/>
              <a:cxnLst/>
              <a:rect l="l" t="t" r="r" b="b"/>
              <a:pathLst>
                <a:path w="1" h="573" fill="none" extrusionOk="0">
                  <a:moveTo>
                    <a:pt x="1" y="1"/>
                  </a:moveTo>
                  <a:lnTo>
                    <a:pt x="1" y="572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8;p7"/>
            <p:cNvSpPr/>
            <p:nvPr/>
          </p:nvSpPr>
          <p:spPr>
            <a:xfrm>
              <a:off x="6602500" y="3854050"/>
              <a:ext cx="10525" cy="9550"/>
            </a:xfrm>
            <a:custGeom>
              <a:avLst/>
              <a:gdLst/>
              <a:ahLst/>
              <a:cxnLst/>
              <a:rect l="l" t="t" r="r" b="b"/>
              <a:pathLst>
                <a:path w="421" h="382" fill="none" extrusionOk="0">
                  <a:moveTo>
                    <a:pt x="1" y="1"/>
                  </a:moveTo>
                  <a:lnTo>
                    <a:pt x="420" y="382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9;p7"/>
            <p:cNvSpPr/>
            <p:nvPr/>
          </p:nvSpPr>
          <p:spPr>
            <a:xfrm>
              <a:off x="6706350" y="3957900"/>
              <a:ext cx="10525" cy="10500"/>
            </a:xfrm>
            <a:custGeom>
              <a:avLst/>
              <a:gdLst/>
              <a:ahLst/>
              <a:cxnLst/>
              <a:rect l="l" t="t" r="r" b="b"/>
              <a:pathLst>
                <a:path w="421" h="420" fill="none" extrusionOk="0">
                  <a:moveTo>
                    <a:pt x="1" y="1"/>
                  </a:moveTo>
                  <a:lnTo>
                    <a:pt x="420" y="420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00;p7"/>
            <p:cNvSpPr/>
            <p:nvPr/>
          </p:nvSpPr>
          <p:spPr>
            <a:xfrm>
              <a:off x="6578700" y="3909300"/>
              <a:ext cx="14300" cy="25"/>
            </a:xfrm>
            <a:custGeom>
              <a:avLst/>
              <a:gdLst/>
              <a:ahLst/>
              <a:cxnLst/>
              <a:rect l="l" t="t" r="r" b="b"/>
              <a:pathLst>
                <a:path w="572" h="1" fill="none" extrusionOk="0">
                  <a:moveTo>
                    <a:pt x="0" y="1"/>
                  </a:moveTo>
                  <a:lnTo>
                    <a:pt x="572" y="1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01;p7"/>
            <p:cNvSpPr/>
            <p:nvPr/>
          </p:nvSpPr>
          <p:spPr>
            <a:xfrm>
              <a:off x="6725425" y="3909300"/>
              <a:ext cx="15250" cy="25"/>
            </a:xfrm>
            <a:custGeom>
              <a:avLst/>
              <a:gdLst/>
              <a:ahLst/>
              <a:cxnLst/>
              <a:rect l="l" t="t" r="r" b="b"/>
              <a:pathLst>
                <a:path w="610" h="1" fill="none" extrusionOk="0">
                  <a:moveTo>
                    <a:pt x="0" y="1"/>
                  </a:moveTo>
                  <a:lnTo>
                    <a:pt x="610" y="1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02;p7"/>
            <p:cNvSpPr/>
            <p:nvPr/>
          </p:nvSpPr>
          <p:spPr>
            <a:xfrm>
              <a:off x="6602500" y="3957900"/>
              <a:ext cx="10525" cy="10500"/>
            </a:xfrm>
            <a:custGeom>
              <a:avLst/>
              <a:gdLst/>
              <a:ahLst/>
              <a:cxnLst/>
              <a:rect l="l" t="t" r="r" b="b"/>
              <a:pathLst>
                <a:path w="421" h="420" fill="none" extrusionOk="0">
                  <a:moveTo>
                    <a:pt x="1" y="420"/>
                  </a:moveTo>
                  <a:lnTo>
                    <a:pt x="420" y="1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3;p7"/>
            <p:cNvSpPr/>
            <p:nvPr/>
          </p:nvSpPr>
          <p:spPr>
            <a:xfrm>
              <a:off x="6706350" y="3854050"/>
              <a:ext cx="10525" cy="9550"/>
            </a:xfrm>
            <a:custGeom>
              <a:avLst/>
              <a:gdLst/>
              <a:ahLst/>
              <a:cxnLst/>
              <a:rect l="l" t="t" r="r" b="b"/>
              <a:pathLst>
                <a:path w="421" h="382" fill="none" extrusionOk="0">
                  <a:moveTo>
                    <a:pt x="1" y="382"/>
                  </a:moveTo>
                  <a:lnTo>
                    <a:pt x="420" y="1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71;p7"/>
          <p:cNvGrpSpPr/>
          <p:nvPr/>
        </p:nvGrpSpPr>
        <p:grpSpPr>
          <a:xfrm>
            <a:off x="661733" y="2217968"/>
            <a:ext cx="246007" cy="242159"/>
            <a:chOff x="6578700" y="1300675"/>
            <a:chExt cx="161975" cy="162000"/>
          </a:xfrm>
          <a:solidFill>
            <a:schemeClr val="bg1"/>
          </a:solidFill>
        </p:grpSpPr>
        <p:sp>
          <p:nvSpPr>
            <p:cNvPr id="133" name="Google Shape;72;p7"/>
            <p:cNvSpPr/>
            <p:nvPr/>
          </p:nvSpPr>
          <p:spPr>
            <a:xfrm>
              <a:off x="6630150" y="1433125"/>
              <a:ext cx="25" cy="14300"/>
            </a:xfrm>
            <a:custGeom>
              <a:avLst/>
              <a:gdLst/>
              <a:ahLst/>
              <a:cxnLst/>
              <a:rect l="l" t="t" r="r" b="b"/>
              <a:pathLst>
                <a:path w="1" h="572" fill="none" extrusionOk="0">
                  <a:moveTo>
                    <a:pt x="0" y="0"/>
                  </a:moveTo>
                  <a:lnTo>
                    <a:pt x="0" y="572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3;p7"/>
            <p:cNvSpPr/>
            <p:nvPr/>
          </p:nvSpPr>
          <p:spPr>
            <a:xfrm>
              <a:off x="6630150" y="1388325"/>
              <a:ext cx="25" cy="15275"/>
            </a:xfrm>
            <a:custGeom>
              <a:avLst/>
              <a:gdLst/>
              <a:ahLst/>
              <a:cxnLst/>
              <a:rect l="l" t="t" r="r" b="b"/>
              <a:pathLst>
                <a:path w="1" h="611" fill="none" extrusionOk="0">
                  <a:moveTo>
                    <a:pt x="0" y="1"/>
                  </a:moveTo>
                  <a:lnTo>
                    <a:pt x="0" y="611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4;p7"/>
            <p:cNvSpPr/>
            <p:nvPr/>
          </p:nvSpPr>
          <p:spPr>
            <a:xfrm>
              <a:off x="6689200" y="1433125"/>
              <a:ext cx="25" cy="14300"/>
            </a:xfrm>
            <a:custGeom>
              <a:avLst/>
              <a:gdLst/>
              <a:ahLst/>
              <a:cxnLst/>
              <a:rect l="l" t="t" r="r" b="b"/>
              <a:pathLst>
                <a:path w="1" h="572" fill="none" extrusionOk="0">
                  <a:moveTo>
                    <a:pt x="1" y="0"/>
                  </a:moveTo>
                  <a:lnTo>
                    <a:pt x="1" y="572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5;p7"/>
            <p:cNvSpPr/>
            <p:nvPr/>
          </p:nvSpPr>
          <p:spPr>
            <a:xfrm>
              <a:off x="6689200" y="1388325"/>
              <a:ext cx="25" cy="15275"/>
            </a:xfrm>
            <a:custGeom>
              <a:avLst/>
              <a:gdLst/>
              <a:ahLst/>
              <a:cxnLst/>
              <a:rect l="l" t="t" r="r" b="b"/>
              <a:pathLst>
                <a:path w="1" h="611" fill="none" extrusionOk="0">
                  <a:moveTo>
                    <a:pt x="1" y="1"/>
                  </a:moveTo>
                  <a:lnTo>
                    <a:pt x="1" y="611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6;p7"/>
            <p:cNvSpPr/>
            <p:nvPr/>
          </p:nvSpPr>
          <p:spPr>
            <a:xfrm>
              <a:off x="6659675" y="1447400"/>
              <a:ext cx="25" cy="15275"/>
            </a:xfrm>
            <a:custGeom>
              <a:avLst/>
              <a:gdLst/>
              <a:ahLst/>
              <a:cxnLst/>
              <a:rect l="l" t="t" r="r" b="b"/>
              <a:pathLst>
                <a:path w="1" h="611" fill="none" extrusionOk="0">
                  <a:moveTo>
                    <a:pt x="1" y="1"/>
                  </a:moveTo>
                  <a:lnTo>
                    <a:pt x="1" y="611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7;p7"/>
            <p:cNvSpPr/>
            <p:nvPr/>
          </p:nvSpPr>
          <p:spPr>
            <a:xfrm>
              <a:off x="6659675" y="1403575"/>
              <a:ext cx="25" cy="14325"/>
            </a:xfrm>
            <a:custGeom>
              <a:avLst/>
              <a:gdLst/>
              <a:ahLst/>
              <a:cxnLst/>
              <a:rect l="l" t="t" r="r" b="b"/>
              <a:pathLst>
                <a:path w="1" h="573" fill="none" extrusionOk="0">
                  <a:moveTo>
                    <a:pt x="1" y="1"/>
                  </a:moveTo>
                  <a:lnTo>
                    <a:pt x="1" y="572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8;p7"/>
            <p:cNvSpPr/>
            <p:nvPr/>
          </p:nvSpPr>
          <p:spPr>
            <a:xfrm>
              <a:off x="6578700" y="1300675"/>
              <a:ext cx="161975" cy="114375"/>
            </a:xfrm>
            <a:custGeom>
              <a:avLst/>
              <a:gdLst/>
              <a:ahLst/>
              <a:cxnLst/>
              <a:rect l="l" t="t" r="r" b="b"/>
              <a:pathLst>
                <a:path w="6479" h="4575" fill="none" extrusionOk="0">
                  <a:moveTo>
                    <a:pt x="5602" y="4574"/>
                  </a:moveTo>
                  <a:lnTo>
                    <a:pt x="5602" y="4574"/>
                  </a:lnTo>
                  <a:lnTo>
                    <a:pt x="5793" y="4460"/>
                  </a:lnTo>
                  <a:lnTo>
                    <a:pt x="5945" y="4345"/>
                  </a:lnTo>
                  <a:lnTo>
                    <a:pt x="6098" y="4231"/>
                  </a:lnTo>
                  <a:lnTo>
                    <a:pt x="6212" y="4040"/>
                  </a:lnTo>
                  <a:lnTo>
                    <a:pt x="6326" y="3888"/>
                  </a:lnTo>
                  <a:lnTo>
                    <a:pt x="6403" y="3697"/>
                  </a:lnTo>
                  <a:lnTo>
                    <a:pt x="6441" y="3507"/>
                  </a:lnTo>
                  <a:lnTo>
                    <a:pt x="6479" y="3316"/>
                  </a:lnTo>
                  <a:lnTo>
                    <a:pt x="6479" y="3126"/>
                  </a:lnTo>
                  <a:lnTo>
                    <a:pt x="6441" y="2897"/>
                  </a:lnTo>
                  <a:lnTo>
                    <a:pt x="6365" y="2707"/>
                  </a:lnTo>
                  <a:lnTo>
                    <a:pt x="6288" y="2516"/>
                  </a:lnTo>
                  <a:lnTo>
                    <a:pt x="6174" y="2326"/>
                  </a:lnTo>
                  <a:lnTo>
                    <a:pt x="6022" y="2135"/>
                  </a:lnTo>
                  <a:lnTo>
                    <a:pt x="5831" y="1983"/>
                  </a:lnTo>
                  <a:lnTo>
                    <a:pt x="5602" y="1830"/>
                  </a:lnTo>
                  <a:lnTo>
                    <a:pt x="5602" y="1830"/>
                  </a:lnTo>
                  <a:lnTo>
                    <a:pt x="5450" y="1754"/>
                  </a:lnTo>
                  <a:lnTo>
                    <a:pt x="5297" y="1754"/>
                  </a:lnTo>
                  <a:lnTo>
                    <a:pt x="4611" y="1754"/>
                  </a:lnTo>
                  <a:lnTo>
                    <a:pt x="4611" y="1754"/>
                  </a:lnTo>
                  <a:lnTo>
                    <a:pt x="4535" y="1449"/>
                  </a:lnTo>
                  <a:lnTo>
                    <a:pt x="4383" y="1182"/>
                  </a:lnTo>
                  <a:lnTo>
                    <a:pt x="4230" y="915"/>
                  </a:lnTo>
                  <a:lnTo>
                    <a:pt x="4040" y="687"/>
                  </a:lnTo>
                  <a:lnTo>
                    <a:pt x="3811" y="496"/>
                  </a:lnTo>
                  <a:lnTo>
                    <a:pt x="3544" y="306"/>
                  </a:lnTo>
                  <a:lnTo>
                    <a:pt x="3316" y="191"/>
                  </a:lnTo>
                  <a:lnTo>
                    <a:pt x="3011" y="77"/>
                  </a:lnTo>
                  <a:lnTo>
                    <a:pt x="2706" y="1"/>
                  </a:lnTo>
                  <a:lnTo>
                    <a:pt x="2439" y="1"/>
                  </a:lnTo>
                  <a:lnTo>
                    <a:pt x="2096" y="1"/>
                  </a:lnTo>
                  <a:lnTo>
                    <a:pt x="1791" y="39"/>
                  </a:lnTo>
                  <a:lnTo>
                    <a:pt x="1486" y="153"/>
                  </a:lnTo>
                  <a:lnTo>
                    <a:pt x="1182" y="306"/>
                  </a:lnTo>
                  <a:lnTo>
                    <a:pt x="877" y="496"/>
                  </a:lnTo>
                  <a:lnTo>
                    <a:pt x="610" y="725"/>
                  </a:lnTo>
                  <a:lnTo>
                    <a:pt x="610" y="725"/>
                  </a:lnTo>
                  <a:lnTo>
                    <a:pt x="419" y="915"/>
                  </a:lnTo>
                  <a:lnTo>
                    <a:pt x="419" y="915"/>
                  </a:lnTo>
                  <a:lnTo>
                    <a:pt x="305" y="1144"/>
                  </a:lnTo>
                  <a:lnTo>
                    <a:pt x="191" y="1373"/>
                  </a:lnTo>
                  <a:lnTo>
                    <a:pt x="38" y="1830"/>
                  </a:lnTo>
                  <a:lnTo>
                    <a:pt x="0" y="2287"/>
                  </a:lnTo>
                  <a:lnTo>
                    <a:pt x="38" y="2745"/>
                  </a:lnTo>
                  <a:lnTo>
                    <a:pt x="153" y="3164"/>
                  </a:lnTo>
                  <a:lnTo>
                    <a:pt x="305" y="3545"/>
                  </a:lnTo>
                  <a:lnTo>
                    <a:pt x="572" y="3888"/>
                  </a:lnTo>
                  <a:lnTo>
                    <a:pt x="877" y="4193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222;p7"/>
          <p:cNvGrpSpPr/>
          <p:nvPr/>
        </p:nvGrpSpPr>
        <p:grpSpPr>
          <a:xfrm>
            <a:off x="655832" y="2693074"/>
            <a:ext cx="242163" cy="220787"/>
            <a:chOff x="1513850" y="1731325"/>
            <a:chExt cx="162000" cy="147700"/>
          </a:xfrm>
          <a:solidFill>
            <a:schemeClr val="bg1"/>
          </a:solidFill>
        </p:grpSpPr>
        <p:sp>
          <p:nvSpPr>
            <p:cNvPr id="141" name="Google Shape;223;p7"/>
            <p:cNvSpPr/>
            <p:nvPr/>
          </p:nvSpPr>
          <p:spPr>
            <a:xfrm>
              <a:off x="1513850" y="1731325"/>
              <a:ext cx="162000" cy="114350"/>
            </a:xfrm>
            <a:custGeom>
              <a:avLst/>
              <a:gdLst/>
              <a:ahLst/>
              <a:cxnLst/>
              <a:rect l="l" t="t" r="r" b="b"/>
              <a:pathLst>
                <a:path w="6480" h="4574" fill="none" extrusionOk="0">
                  <a:moveTo>
                    <a:pt x="5603" y="4574"/>
                  </a:moveTo>
                  <a:lnTo>
                    <a:pt x="5603" y="4574"/>
                  </a:lnTo>
                  <a:lnTo>
                    <a:pt x="5793" y="4497"/>
                  </a:lnTo>
                  <a:lnTo>
                    <a:pt x="5946" y="4383"/>
                  </a:lnTo>
                  <a:lnTo>
                    <a:pt x="6098" y="4231"/>
                  </a:lnTo>
                  <a:lnTo>
                    <a:pt x="6251" y="4078"/>
                  </a:lnTo>
                  <a:lnTo>
                    <a:pt x="6327" y="3888"/>
                  </a:lnTo>
                  <a:lnTo>
                    <a:pt x="6403" y="3735"/>
                  </a:lnTo>
                  <a:lnTo>
                    <a:pt x="6479" y="3545"/>
                  </a:lnTo>
                  <a:lnTo>
                    <a:pt x="6479" y="3316"/>
                  </a:lnTo>
                  <a:lnTo>
                    <a:pt x="6479" y="3126"/>
                  </a:lnTo>
                  <a:lnTo>
                    <a:pt x="6441" y="2935"/>
                  </a:lnTo>
                  <a:lnTo>
                    <a:pt x="6403" y="2744"/>
                  </a:lnTo>
                  <a:lnTo>
                    <a:pt x="6327" y="2516"/>
                  </a:lnTo>
                  <a:lnTo>
                    <a:pt x="6174" y="2363"/>
                  </a:lnTo>
                  <a:lnTo>
                    <a:pt x="6022" y="2173"/>
                  </a:lnTo>
                  <a:lnTo>
                    <a:pt x="5869" y="2020"/>
                  </a:lnTo>
                  <a:lnTo>
                    <a:pt x="5641" y="1868"/>
                  </a:lnTo>
                  <a:lnTo>
                    <a:pt x="5641" y="1868"/>
                  </a:lnTo>
                  <a:lnTo>
                    <a:pt x="5488" y="1792"/>
                  </a:lnTo>
                  <a:lnTo>
                    <a:pt x="5298" y="1754"/>
                  </a:lnTo>
                  <a:lnTo>
                    <a:pt x="4650" y="1754"/>
                  </a:lnTo>
                  <a:lnTo>
                    <a:pt x="4650" y="1754"/>
                  </a:lnTo>
                  <a:lnTo>
                    <a:pt x="4536" y="1449"/>
                  </a:lnTo>
                  <a:lnTo>
                    <a:pt x="4421" y="1182"/>
                  </a:lnTo>
                  <a:lnTo>
                    <a:pt x="4231" y="915"/>
                  </a:lnTo>
                  <a:lnTo>
                    <a:pt x="4040" y="725"/>
                  </a:lnTo>
                  <a:lnTo>
                    <a:pt x="3812" y="496"/>
                  </a:lnTo>
                  <a:lnTo>
                    <a:pt x="3583" y="344"/>
                  </a:lnTo>
                  <a:lnTo>
                    <a:pt x="3316" y="191"/>
                  </a:lnTo>
                  <a:lnTo>
                    <a:pt x="3049" y="115"/>
                  </a:lnTo>
                  <a:lnTo>
                    <a:pt x="2744" y="39"/>
                  </a:lnTo>
                  <a:lnTo>
                    <a:pt x="2440" y="1"/>
                  </a:lnTo>
                  <a:lnTo>
                    <a:pt x="2135" y="1"/>
                  </a:lnTo>
                  <a:lnTo>
                    <a:pt x="1830" y="77"/>
                  </a:lnTo>
                  <a:lnTo>
                    <a:pt x="1525" y="153"/>
                  </a:lnTo>
                  <a:lnTo>
                    <a:pt x="1220" y="305"/>
                  </a:lnTo>
                  <a:lnTo>
                    <a:pt x="915" y="496"/>
                  </a:lnTo>
                  <a:lnTo>
                    <a:pt x="610" y="725"/>
                  </a:lnTo>
                  <a:lnTo>
                    <a:pt x="610" y="725"/>
                  </a:lnTo>
                  <a:lnTo>
                    <a:pt x="458" y="953"/>
                  </a:lnTo>
                  <a:lnTo>
                    <a:pt x="458" y="953"/>
                  </a:lnTo>
                  <a:lnTo>
                    <a:pt x="305" y="1144"/>
                  </a:lnTo>
                  <a:lnTo>
                    <a:pt x="191" y="1372"/>
                  </a:lnTo>
                  <a:lnTo>
                    <a:pt x="77" y="1830"/>
                  </a:lnTo>
                  <a:lnTo>
                    <a:pt x="1" y="2287"/>
                  </a:lnTo>
                  <a:lnTo>
                    <a:pt x="39" y="2744"/>
                  </a:lnTo>
                  <a:lnTo>
                    <a:pt x="153" y="3164"/>
                  </a:lnTo>
                  <a:lnTo>
                    <a:pt x="344" y="3545"/>
                  </a:lnTo>
                  <a:lnTo>
                    <a:pt x="572" y="3888"/>
                  </a:lnTo>
                  <a:lnTo>
                    <a:pt x="915" y="4193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24;p7"/>
            <p:cNvSpPr/>
            <p:nvPr/>
          </p:nvSpPr>
          <p:spPr>
            <a:xfrm>
              <a:off x="1565300" y="1835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25;p7"/>
            <p:cNvSpPr/>
            <p:nvPr/>
          </p:nvSpPr>
          <p:spPr>
            <a:xfrm>
              <a:off x="1565300" y="186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26;p7"/>
            <p:cNvSpPr/>
            <p:nvPr/>
          </p:nvSpPr>
          <p:spPr>
            <a:xfrm>
              <a:off x="1594825" y="184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27;p7"/>
            <p:cNvSpPr/>
            <p:nvPr/>
          </p:nvSpPr>
          <p:spPr>
            <a:xfrm>
              <a:off x="1594825" y="1879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28;p7"/>
            <p:cNvSpPr/>
            <p:nvPr/>
          </p:nvSpPr>
          <p:spPr>
            <a:xfrm>
              <a:off x="1624375" y="1835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29;p7"/>
            <p:cNvSpPr/>
            <p:nvPr/>
          </p:nvSpPr>
          <p:spPr>
            <a:xfrm>
              <a:off x="1624375" y="186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grpFill/>
            <a:ln w="143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Volný tvar 7"/>
          <p:cNvSpPr/>
          <p:nvPr/>
        </p:nvSpPr>
        <p:spPr>
          <a:xfrm>
            <a:off x="625352" y="3181472"/>
            <a:ext cx="300336" cy="206599"/>
          </a:xfrm>
          <a:custGeom>
            <a:avLst/>
            <a:gdLst>
              <a:gd name="connsiteX0" fmla="*/ 0 w 342900"/>
              <a:gd name="connsiteY0" fmla="*/ 160147 h 228727"/>
              <a:gd name="connsiteX1" fmla="*/ 129540 w 342900"/>
              <a:gd name="connsiteY1" fmla="*/ 127 h 228727"/>
              <a:gd name="connsiteX2" fmla="*/ 182880 w 342900"/>
              <a:gd name="connsiteY2" fmla="*/ 183007 h 228727"/>
              <a:gd name="connsiteX3" fmla="*/ 243840 w 342900"/>
              <a:gd name="connsiteY3" fmla="*/ 53467 h 228727"/>
              <a:gd name="connsiteX4" fmla="*/ 342900 w 342900"/>
              <a:gd name="connsiteY4" fmla="*/ 228727 h 228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" h="228727">
                <a:moveTo>
                  <a:pt x="0" y="160147"/>
                </a:moveTo>
                <a:cubicBezTo>
                  <a:pt x="49530" y="78232"/>
                  <a:pt x="99060" y="-3683"/>
                  <a:pt x="129540" y="127"/>
                </a:cubicBezTo>
                <a:cubicBezTo>
                  <a:pt x="160020" y="3937"/>
                  <a:pt x="163830" y="174117"/>
                  <a:pt x="182880" y="183007"/>
                </a:cubicBezTo>
                <a:cubicBezTo>
                  <a:pt x="201930" y="191897"/>
                  <a:pt x="217170" y="45847"/>
                  <a:pt x="243840" y="53467"/>
                </a:cubicBezTo>
                <a:cubicBezTo>
                  <a:pt x="270510" y="61087"/>
                  <a:pt x="323850" y="203327"/>
                  <a:pt x="342900" y="228727"/>
                </a:cubicBez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857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9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5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5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5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 MINIBARIÉRY BA100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896" y="1184335"/>
            <a:ext cx="1360704" cy="292590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83603"/>
              </p:ext>
            </p:extLst>
          </p:nvPr>
        </p:nvGraphicFramePr>
        <p:xfrm>
          <a:off x="549600" y="1154201"/>
          <a:ext cx="5762624" cy="295604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20636"/>
                <a:gridCol w="1346509"/>
                <a:gridCol w="1229277"/>
                <a:gridCol w="1166202"/>
              </a:tblGrid>
              <a:tr h="198000">
                <a:tc>
                  <a:txBody>
                    <a:bodyPr/>
                    <a:lstStyle/>
                    <a:p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Produkt</a:t>
                      </a:r>
                      <a:endParaRPr lang="cs-CZ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BA100100</a:t>
                      </a:r>
                      <a:endParaRPr lang="cs-CZ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BA100140</a:t>
                      </a:r>
                      <a:endParaRPr lang="cs-CZ" sz="11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BA100200</a:t>
                      </a:r>
                      <a:endParaRPr lang="cs-CZ" sz="11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Napájecí napětí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 - 15 VDC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sz="1100" dirty="0"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Proudový odběr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100 mA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sz="1100" dirty="0"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Délka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1,00</a:t>
                      </a:r>
                      <a:r>
                        <a:rPr lang="cs-CZ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1,40</a:t>
                      </a:r>
                      <a:r>
                        <a:rPr lang="cs-CZ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</a:t>
                      </a:r>
                      <a:endParaRPr lang="cs-CZ" sz="11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2,00</a:t>
                      </a:r>
                      <a:r>
                        <a:rPr lang="cs-CZ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</a:t>
                      </a:r>
                      <a:endParaRPr lang="cs-CZ" sz="11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Počet paprsků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72000" marR="0" marT="0" marB="0" anchor="ctr"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Rozměr koncových dílů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 x 48 mm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Rozměr lišty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 x 35 mm</a:t>
                      </a:r>
                      <a:endParaRPr kumimoji="0" lang="cs-CZ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Počet kanálů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(A </a:t>
                      </a:r>
                      <a:r>
                        <a:rPr lang="cs-CZ" sz="11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B)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84042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Venkovní dosah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m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Doba přerušení IR paprsku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</a:t>
                      </a:r>
                      <a:r>
                        <a:rPr lang="cs-CZ" sz="1100" u="none" strike="noStrike" kern="12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Čas sepnutí poplachového relé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min. 1 s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Materiál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Hliník, plexisklo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Alarmové relé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l-PL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kontakt N.O./N.C. DC 30V 2 A max.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Provozní teplota 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-25°C ÷ 70°C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8000">
                <a:tc>
                  <a:txBody>
                    <a:bodyPr/>
                    <a:lstStyle/>
                    <a:p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Venkovní krytí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IP65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37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51</a:t>
            </a:fld>
            <a:endParaRPr lang="en"/>
          </a:p>
        </p:txBody>
      </p:sp>
      <p:sp>
        <p:nvSpPr>
          <p:cNvPr id="4" name="Obdélník 3"/>
          <p:cNvSpPr/>
          <p:nvPr/>
        </p:nvSpPr>
        <p:spPr>
          <a:xfrm>
            <a:off x="1221761" y="1129553"/>
            <a:ext cx="6700477" cy="2289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Ukázky z instalací</a:t>
            </a:r>
            <a:endParaRPr lang="cs-CZ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96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1040"/>
            <a:ext cx="3857625" cy="5143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-701040"/>
            <a:ext cx="3857625" cy="5143500"/>
          </a:xfrm>
          <a:prstGeom prst="rect">
            <a:avLst/>
          </a:prstGeom>
        </p:spPr>
      </p:pic>
      <p:sp>
        <p:nvSpPr>
          <p:cNvPr id="5" name="Google Shape;463;p39"/>
          <p:cNvSpPr/>
          <p:nvPr/>
        </p:nvSpPr>
        <p:spPr>
          <a:xfrm>
            <a:off x="7307749" y="2533282"/>
            <a:ext cx="1426676" cy="1426676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2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2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699" y="10503"/>
                </a:moveTo>
                <a:lnTo>
                  <a:pt x="11797" y="10527"/>
                </a:lnTo>
                <a:lnTo>
                  <a:pt x="11895" y="10576"/>
                </a:lnTo>
                <a:lnTo>
                  <a:pt x="11968" y="10625"/>
                </a:lnTo>
                <a:lnTo>
                  <a:pt x="12041" y="10674"/>
                </a:lnTo>
                <a:lnTo>
                  <a:pt x="12090" y="10771"/>
                </a:lnTo>
                <a:lnTo>
                  <a:pt x="12114" y="10845"/>
                </a:lnTo>
                <a:lnTo>
                  <a:pt x="12139" y="10942"/>
                </a:lnTo>
                <a:lnTo>
                  <a:pt x="12139" y="11040"/>
                </a:lnTo>
                <a:lnTo>
                  <a:pt x="12114" y="11138"/>
                </a:lnTo>
                <a:lnTo>
                  <a:pt x="12090" y="11236"/>
                </a:lnTo>
                <a:lnTo>
                  <a:pt x="12041" y="11309"/>
                </a:lnTo>
                <a:lnTo>
                  <a:pt x="11968" y="11382"/>
                </a:lnTo>
                <a:lnTo>
                  <a:pt x="11895" y="11431"/>
                </a:lnTo>
                <a:lnTo>
                  <a:pt x="11797" y="11455"/>
                </a:lnTo>
                <a:lnTo>
                  <a:pt x="7792" y="12701"/>
                </a:lnTo>
                <a:lnTo>
                  <a:pt x="7645" y="12725"/>
                </a:lnTo>
                <a:lnTo>
                  <a:pt x="7498" y="12701"/>
                </a:lnTo>
                <a:lnTo>
                  <a:pt x="7352" y="12628"/>
                </a:lnTo>
                <a:lnTo>
                  <a:pt x="7254" y="12530"/>
                </a:lnTo>
                <a:lnTo>
                  <a:pt x="7181" y="12383"/>
                </a:lnTo>
                <a:lnTo>
                  <a:pt x="7157" y="12286"/>
                </a:lnTo>
                <a:lnTo>
                  <a:pt x="7157" y="12188"/>
                </a:lnTo>
                <a:lnTo>
                  <a:pt x="7181" y="12090"/>
                </a:lnTo>
                <a:lnTo>
                  <a:pt x="7205" y="12017"/>
                </a:lnTo>
                <a:lnTo>
                  <a:pt x="7254" y="11919"/>
                </a:lnTo>
                <a:lnTo>
                  <a:pt x="7327" y="11871"/>
                </a:lnTo>
                <a:lnTo>
                  <a:pt x="7401" y="11797"/>
                </a:lnTo>
                <a:lnTo>
                  <a:pt x="7498" y="11773"/>
                </a:lnTo>
                <a:lnTo>
                  <a:pt x="11504" y="10527"/>
                </a:lnTo>
                <a:lnTo>
                  <a:pt x="11602" y="10503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7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7" y="14533"/>
                </a:lnTo>
                <a:lnTo>
                  <a:pt x="11284" y="14362"/>
                </a:lnTo>
                <a:lnTo>
                  <a:pt x="11602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1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1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2" y="1100"/>
                </a:lnTo>
                <a:lnTo>
                  <a:pt x="11284" y="929"/>
                </a:lnTo>
                <a:lnTo>
                  <a:pt x="10967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7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00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4850"/>
            <a:ext cx="6858000" cy="5143500"/>
          </a:xfrm>
          <a:prstGeom prst="rect">
            <a:avLst/>
          </a:prstGeom>
        </p:spPr>
      </p:pic>
      <p:sp>
        <p:nvSpPr>
          <p:cNvPr id="8" name="Google Shape;461;p39"/>
          <p:cNvSpPr/>
          <p:nvPr/>
        </p:nvSpPr>
        <p:spPr>
          <a:xfrm>
            <a:off x="7344628" y="2551721"/>
            <a:ext cx="1389797" cy="1389797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24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_0009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r="71643"/>
          <a:stretch/>
        </p:blipFill>
        <p:spPr bwMode="auto">
          <a:xfrm>
            <a:off x="0" y="503846"/>
            <a:ext cx="144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feguards1_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r="34486"/>
          <a:stretch/>
        </p:blipFill>
        <p:spPr bwMode="auto">
          <a:xfrm>
            <a:off x="1522312" y="503846"/>
            <a:ext cx="144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1010020_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3" t="-236" r="19764" b="236"/>
          <a:stretch/>
        </p:blipFill>
        <p:spPr bwMode="auto">
          <a:xfrm>
            <a:off x="4613155" y="503846"/>
            <a:ext cx="144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ri2_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7" t="-152" r="42202" b="152"/>
          <a:stretch/>
        </p:blipFill>
        <p:spPr bwMode="auto">
          <a:xfrm>
            <a:off x="6158577" y="503846"/>
            <a:ext cx="144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5081709_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38"/>
          <a:stretch/>
        </p:blipFill>
        <p:spPr bwMode="auto">
          <a:xfrm>
            <a:off x="7704000" y="503846"/>
            <a:ext cx="144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KSA_5_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38"/>
          <a:stretch/>
        </p:blipFill>
        <p:spPr bwMode="auto">
          <a:xfrm>
            <a:off x="3060574" y="503846"/>
            <a:ext cx="144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83;p21"/>
          <p:cNvSpPr txBox="1">
            <a:spLocks/>
          </p:cNvSpPr>
          <p:nvPr/>
        </p:nvSpPr>
        <p:spPr>
          <a:xfrm>
            <a:off x="0" y="0"/>
            <a:ext cx="1440000" cy="39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ŠVÉDSKO</a:t>
            </a:r>
            <a:endParaRPr lang="cs-CZ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83;p21"/>
          <p:cNvSpPr txBox="1">
            <a:spLocks/>
          </p:cNvSpPr>
          <p:nvPr/>
        </p:nvSpPr>
        <p:spPr>
          <a:xfrm>
            <a:off x="1525762" y="0"/>
            <a:ext cx="1440000" cy="39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endParaRPr lang="cs-CZ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183;p21"/>
          <p:cNvSpPr txBox="1">
            <a:spLocks/>
          </p:cNvSpPr>
          <p:nvPr/>
        </p:nvSpPr>
        <p:spPr>
          <a:xfrm>
            <a:off x="3051524" y="0"/>
            <a:ext cx="1440000" cy="39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SAUDSKÁ ARÁBIE</a:t>
            </a:r>
            <a:endParaRPr lang="cs-CZ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183;p21"/>
          <p:cNvSpPr txBox="1">
            <a:spLocks/>
          </p:cNvSpPr>
          <p:nvPr/>
        </p:nvSpPr>
        <p:spPr>
          <a:xfrm>
            <a:off x="4613155" y="0"/>
            <a:ext cx="1440000" cy="39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KUWAIT</a:t>
            </a:r>
            <a:endParaRPr lang="cs-CZ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183;p21"/>
          <p:cNvSpPr txBox="1">
            <a:spLocks/>
          </p:cNvSpPr>
          <p:nvPr/>
        </p:nvSpPr>
        <p:spPr>
          <a:xfrm>
            <a:off x="6156852" y="0"/>
            <a:ext cx="1440000" cy="39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JIŽNÍ KOREA</a:t>
            </a:r>
            <a:endParaRPr lang="cs-CZ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Google Shape;183;p21"/>
          <p:cNvSpPr txBox="1">
            <a:spLocks/>
          </p:cNvSpPr>
          <p:nvPr/>
        </p:nvSpPr>
        <p:spPr>
          <a:xfrm>
            <a:off x="7698824" y="-1"/>
            <a:ext cx="1440000" cy="39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ITÁLIE</a:t>
            </a:r>
            <a:endParaRPr lang="cs-CZ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05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83;p21"/>
          <p:cNvSpPr txBox="1">
            <a:spLocks/>
          </p:cNvSpPr>
          <p:nvPr/>
        </p:nvSpPr>
        <p:spPr>
          <a:xfrm>
            <a:off x="0" y="0"/>
            <a:ext cx="1440000" cy="39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ŠVÉDSKO</a:t>
            </a:r>
            <a:endParaRPr lang="cs-CZ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83;p21"/>
          <p:cNvSpPr txBox="1">
            <a:spLocks/>
          </p:cNvSpPr>
          <p:nvPr/>
        </p:nvSpPr>
        <p:spPr>
          <a:xfrm>
            <a:off x="1525762" y="0"/>
            <a:ext cx="1440000" cy="39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endParaRPr lang="cs-CZ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183;p21"/>
          <p:cNvSpPr txBox="1">
            <a:spLocks/>
          </p:cNvSpPr>
          <p:nvPr/>
        </p:nvSpPr>
        <p:spPr>
          <a:xfrm>
            <a:off x="3051524" y="0"/>
            <a:ext cx="1440000" cy="39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SAUDSKÁ ARÁBIE</a:t>
            </a:r>
            <a:endParaRPr lang="cs-CZ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183;p21"/>
          <p:cNvSpPr txBox="1">
            <a:spLocks/>
          </p:cNvSpPr>
          <p:nvPr/>
        </p:nvSpPr>
        <p:spPr>
          <a:xfrm>
            <a:off x="4613155" y="0"/>
            <a:ext cx="1440000" cy="39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KUWAIT</a:t>
            </a:r>
            <a:endParaRPr lang="cs-CZ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183;p21"/>
          <p:cNvSpPr txBox="1">
            <a:spLocks/>
          </p:cNvSpPr>
          <p:nvPr/>
        </p:nvSpPr>
        <p:spPr>
          <a:xfrm>
            <a:off x="6156852" y="0"/>
            <a:ext cx="1440000" cy="39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JIŽNÍ KOREA</a:t>
            </a:r>
            <a:endParaRPr lang="cs-CZ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Google Shape;183;p21"/>
          <p:cNvSpPr txBox="1">
            <a:spLocks/>
          </p:cNvSpPr>
          <p:nvPr/>
        </p:nvSpPr>
        <p:spPr>
          <a:xfrm>
            <a:off x="7698824" y="-1"/>
            <a:ext cx="1440000" cy="39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ITÁLIE</a:t>
            </a:r>
            <a:endParaRPr lang="cs-CZ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Israeli Elections 2019: Primer - JNS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8762"/>
            <a:ext cx="9138824" cy="514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9981" t="2249" r="27228" b="10651"/>
          <a:stretch/>
        </p:blipFill>
        <p:spPr>
          <a:xfrm>
            <a:off x="5925788" y="609600"/>
            <a:ext cx="2243962" cy="416218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6070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83;p21"/>
          <p:cNvSpPr txBox="1">
            <a:spLocks/>
          </p:cNvSpPr>
          <p:nvPr/>
        </p:nvSpPr>
        <p:spPr>
          <a:xfrm>
            <a:off x="0" y="0"/>
            <a:ext cx="1440000" cy="39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ŠVÉDSKO</a:t>
            </a:r>
            <a:endParaRPr lang="cs-CZ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83;p21"/>
          <p:cNvSpPr txBox="1">
            <a:spLocks/>
          </p:cNvSpPr>
          <p:nvPr/>
        </p:nvSpPr>
        <p:spPr>
          <a:xfrm>
            <a:off x="1525762" y="0"/>
            <a:ext cx="1440000" cy="39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endParaRPr lang="cs-CZ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183;p21"/>
          <p:cNvSpPr txBox="1">
            <a:spLocks/>
          </p:cNvSpPr>
          <p:nvPr/>
        </p:nvSpPr>
        <p:spPr>
          <a:xfrm>
            <a:off x="3051524" y="0"/>
            <a:ext cx="1440000" cy="39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SAUDSKÁ ARÁBIE</a:t>
            </a:r>
            <a:endParaRPr lang="cs-CZ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183;p21"/>
          <p:cNvSpPr txBox="1">
            <a:spLocks/>
          </p:cNvSpPr>
          <p:nvPr/>
        </p:nvSpPr>
        <p:spPr>
          <a:xfrm>
            <a:off x="4613155" y="0"/>
            <a:ext cx="1440000" cy="39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KUWAIT</a:t>
            </a:r>
            <a:endParaRPr lang="cs-CZ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183;p21"/>
          <p:cNvSpPr txBox="1">
            <a:spLocks/>
          </p:cNvSpPr>
          <p:nvPr/>
        </p:nvSpPr>
        <p:spPr>
          <a:xfrm>
            <a:off x="6156852" y="0"/>
            <a:ext cx="1440000" cy="39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JIŽNÍ KOREA</a:t>
            </a:r>
            <a:endParaRPr lang="cs-CZ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Google Shape;183;p21"/>
          <p:cNvSpPr txBox="1">
            <a:spLocks/>
          </p:cNvSpPr>
          <p:nvPr/>
        </p:nvSpPr>
        <p:spPr>
          <a:xfrm>
            <a:off x="7698824" y="-1"/>
            <a:ext cx="1440000" cy="39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ITÁLIE</a:t>
            </a:r>
            <a:endParaRPr lang="cs-CZ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PIDS - SICURIT protect Belgrade Airpo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4" b="2968"/>
          <a:stretch/>
        </p:blipFill>
        <p:spPr bwMode="auto">
          <a:xfrm>
            <a:off x="0" y="-714822"/>
            <a:ext cx="9144000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7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56201" y="1085850"/>
            <a:ext cx="7490399" cy="33147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POKUD JE TŘEBA, PROPOJÍME VŠE DO JEDNOHO CELKU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57</a:t>
            </a:fld>
            <a:endParaRPr lang="en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32" y="1153796"/>
            <a:ext cx="5788335" cy="31788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218" y="3854785"/>
            <a:ext cx="1234442" cy="42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3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58</a:t>
            </a:fld>
            <a:endParaRPr lang="en"/>
          </a:p>
        </p:txBody>
      </p:sp>
      <p:sp>
        <p:nvSpPr>
          <p:cNvPr id="4" name="Obdélník 3"/>
          <p:cNvSpPr/>
          <p:nvPr/>
        </p:nvSpPr>
        <p:spPr>
          <a:xfrm>
            <a:off x="1221761" y="1129553"/>
            <a:ext cx="6700477" cy="2289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Další technologie?</a:t>
            </a:r>
            <a:endParaRPr lang="cs-CZ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05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SICURFLEX A JEHO VARIANTY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59</a:t>
            </a:fld>
            <a:endParaRPr lang="en"/>
          </a:p>
        </p:txBody>
      </p:sp>
      <p:sp>
        <p:nvSpPr>
          <p:cNvPr id="41" name="Obdélník 40"/>
          <p:cNvSpPr/>
          <p:nvPr/>
        </p:nvSpPr>
        <p:spPr>
          <a:xfrm>
            <a:off x="549599" y="1095376"/>
            <a:ext cx="8594401" cy="3498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220" name="Picture 4" descr="http://www.sicurit.com/images/foto/sicurflex_onfe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00" y="996700"/>
            <a:ext cx="64770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6775800" y="1554014"/>
            <a:ext cx="2368200" cy="3108300"/>
          </a:xfrm>
        </p:spPr>
        <p:txBody>
          <a:bodyPr/>
          <a:lstStyle/>
          <a:p>
            <a:pPr>
              <a:buClrTx/>
            </a:pPr>
            <a:r>
              <a:rPr lang="cs-CZ" dirty="0" smtClean="0"/>
              <a:t>Plotový systém</a:t>
            </a:r>
          </a:p>
          <a:p>
            <a:pPr>
              <a:buClrTx/>
            </a:pPr>
            <a:r>
              <a:rPr lang="cs-CZ" dirty="0" smtClean="0"/>
              <a:t>500 m </a:t>
            </a:r>
            <a:r>
              <a:rPr lang="cs-CZ" dirty="0" err="1" smtClean="0"/>
              <a:t>tribo</a:t>
            </a:r>
            <a:endParaRPr lang="cs-CZ" dirty="0" smtClean="0"/>
          </a:p>
          <a:p>
            <a:pPr>
              <a:buClrTx/>
            </a:pPr>
            <a:r>
              <a:rPr lang="cs-CZ" dirty="0" smtClean="0"/>
              <a:t>200 m </a:t>
            </a:r>
            <a:r>
              <a:rPr lang="cs-CZ" dirty="0" err="1" smtClean="0"/>
              <a:t>vibro</a:t>
            </a:r>
            <a:endParaRPr lang="cs-CZ" dirty="0" smtClean="0"/>
          </a:p>
          <a:p>
            <a:pPr marL="1016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304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Skupina 20"/>
          <p:cNvGrpSpPr/>
          <p:nvPr/>
        </p:nvGrpSpPr>
        <p:grpSpPr>
          <a:xfrm>
            <a:off x="638642" y="1407064"/>
            <a:ext cx="5742522" cy="2544040"/>
            <a:chOff x="638642" y="1407064"/>
            <a:chExt cx="5742522" cy="2544040"/>
          </a:xfrm>
        </p:grpSpPr>
        <p:grpSp>
          <p:nvGrpSpPr>
            <p:cNvPr id="112" name="Skupina 111"/>
            <p:cNvGrpSpPr/>
            <p:nvPr/>
          </p:nvGrpSpPr>
          <p:grpSpPr>
            <a:xfrm>
              <a:off x="670753" y="1944290"/>
              <a:ext cx="5700477" cy="346969"/>
              <a:chOff x="953837" y="2141100"/>
              <a:chExt cx="5700477" cy="412097"/>
            </a:xfrm>
          </p:grpSpPr>
          <p:cxnSp>
            <p:nvCxnSpPr>
              <p:cNvPr id="113" name="Přímá spojnice 112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Přímá spojnice 113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Přímá spojnice 114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Přímá spojnice 115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Přímá spojnice 116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Přímá spojnice 117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Skupina 118"/>
            <p:cNvGrpSpPr/>
            <p:nvPr/>
          </p:nvGrpSpPr>
          <p:grpSpPr>
            <a:xfrm>
              <a:off x="638642" y="2937505"/>
              <a:ext cx="5700477" cy="346969"/>
              <a:chOff x="953837" y="2141100"/>
              <a:chExt cx="5700477" cy="412097"/>
            </a:xfrm>
          </p:grpSpPr>
          <p:cxnSp>
            <p:nvCxnSpPr>
              <p:cNvPr id="120" name="Přímá spojnice 119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Přímá spojnice 120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Přímá spojnice 121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Přímá spojnice 122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Přímá spojnice 123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Přímá spojnice 124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Skupina 125"/>
            <p:cNvGrpSpPr/>
            <p:nvPr/>
          </p:nvGrpSpPr>
          <p:grpSpPr>
            <a:xfrm>
              <a:off x="680687" y="3604135"/>
              <a:ext cx="5700477" cy="346969"/>
              <a:chOff x="953837" y="2141100"/>
              <a:chExt cx="5700477" cy="412097"/>
            </a:xfrm>
          </p:grpSpPr>
          <p:cxnSp>
            <p:nvCxnSpPr>
              <p:cNvPr id="133" name="Přímá spojnice 132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Přímá spojnice 136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Přímá spojnice 137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Přímá spojnice 138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Přímá spojnice 139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Přímá spojnice 140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Skupina 19"/>
            <p:cNvGrpSpPr/>
            <p:nvPr/>
          </p:nvGrpSpPr>
          <p:grpSpPr>
            <a:xfrm>
              <a:off x="647149" y="1407064"/>
              <a:ext cx="5700477" cy="346969"/>
              <a:chOff x="953837" y="2141100"/>
              <a:chExt cx="5700477" cy="412097"/>
            </a:xfrm>
          </p:grpSpPr>
          <p:cxnSp>
            <p:nvCxnSpPr>
              <p:cNvPr id="18" name="Přímá spojnice 17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Přímá spojnice 106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Přímá spojnice 107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Přímá spojnice 108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Přímá spojnice 109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Přímá spojnice 110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3" name="Google Shape;173;p20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IR BARIÉRA – PRINCIP ČINNOSTI</a:t>
            </a:r>
            <a:endParaRPr dirty="0"/>
          </a:p>
        </p:txBody>
      </p:sp>
      <p:sp>
        <p:nvSpPr>
          <p:cNvPr id="175" name="Google Shape;175;p20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302" name="TextovéPole 301"/>
          <p:cNvSpPr txBox="1"/>
          <p:nvPr/>
        </p:nvSpPr>
        <p:spPr>
          <a:xfrm>
            <a:off x="3670001" y="3989472"/>
            <a:ext cx="944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– 22 cm</a:t>
            </a:r>
            <a:endParaRPr lang="cs-CZ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7" name="Google Shape;464;p39"/>
          <p:cNvGrpSpPr/>
          <p:nvPr/>
        </p:nvGrpSpPr>
        <p:grpSpPr>
          <a:xfrm>
            <a:off x="8125366" y="1853543"/>
            <a:ext cx="876060" cy="2561536"/>
            <a:chOff x="3386850" y="2264625"/>
            <a:chExt cx="203950" cy="509250"/>
          </a:xfrm>
          <a:solidFill>
            <a:schemeClr val="accent1"/>
          </a:solidFill>
        </p:grpSpPr>
        <p:sp>
          <p:nvSpPr>
            <p:cNvPr id="128" name="Google Shape;465;p39"/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66;p39"/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Obdélník 77"/>
          <p:cNvSpPr/>
          <p:nvPr/>
        </p:nvSpPr>
        <p:spPr>
          <a:xfrm>
            <a:off x="262828" y="1127632"/>
            <a:ext cx="450617" cy="3109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3" name="Skupina 82"/>
          <p:cNvGrpSpPr/>
          <p:nvPr/>
        </p:nvGrpSpPr>
        <p:grpSpPr>
          <a:xfrm>
            <a:off x="331954" y="1359486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84" name="Zaoblený obdélník 83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5" name="Zaoblený obdélník 84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1" name="Skupina 60"/>
          <p:cNvGrpSpPr/>
          <p:nvPr/>
        </p:nvGrpSpPr>
        <p:grpSpPr>
          <a:xfrm>
            <a:off x="334792" y="2895343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62" name="Zaoblený obdélník 61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Zaoblený obdélník 62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4" name="Skupina 63"/>
          <p:cNvGrpSpPr/>
          <p:nvPr/>
        </p:nvGrpSpPr>
        <p:grpSpPr>
          <a:xfrm>
            <a:off x="334792" y="3590350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65" name="Zaoblený obdélník 64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Zaoblený obdélník 65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7" name="Skupina 66"/>
          <p:cNvGrpSpPr/>
          <p:nvPr/>
        </p:nvGrpSpPr>
        <p:grpSpPr>
          <a:xfrm>
            <a:off x="342657" y="1902264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68" name="Zaoblený obdélník 67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9" name="Zaoblený obdélník 68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73" name="Obdélník 72"/>
          <p:cNvSpPr/>
          <p:nvPr/>
        </p:nvSpPr>
        <p:spPr>
          <a:xfrm>
            <a:off x="6267797" y="1134537"/>
            <a:ext cx="450617" cy="3109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4" name="Skupina 73"/>
          <p:cNvGrpSpPr/>
          <p:nvPr/>
        </p:nvGrpSpPr>
        <p:grpSpPr>
          <a:xfrm>
            <a:off x="6336923" y="1366391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105" name="Zaoblený obdélník 104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6" name="Zaoblený obdélník 105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6" name="Skupina 75"/>
          <p:cNvGrpSpPr/>
          <p:nvPr/>
        </p:nvGrpSpPr>
        <p:grpSpPr>
          <a:xfrm>
            <a:off x="6339761" y="2902248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103" name="Zaoblený obdélník 102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4" name="Zaoblený obdélník 103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9" name="Skupina 78"/>
          <p:cNvGrpSpPr/>
          <p:nvPr/>
        </p:nvGrpSpPr>
        <p:grpSpPr>
          <a:xfrm>
            <a:off x="6339761" y="3597255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101" name="Zaoblený obdélník 100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2" name="Zaoblený obdélník 101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80" name="Skupina 79"/>
          <p:cNvGrpSpPr/>
          <p:nvPr/>
        </p:nvGrpSpPr>
        <p:grpSpPr>
          <a:xfrm>
            <a:off x="6347626" y="1909169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82" name="Zaoblený obdélník 81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8" name="Zaoblený obdélník 87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77" name="Google Shape;107;p7"/>
          <p:cNvSpPr/>
          <p:nvPr/>
        </p:nvSpPr>
        <p:spPr>
          <a:xfrm>
            <a:off x="1532122" y="3777013"/>
            <a:ext cx="588927" cy="515051"/>
          </a:xfrm>
          <a:custGeom>
            <a:avLst/>
            <a:gdLst/>
            <a:ahLst/>
            <a:cxnLst/>
            <a:rect l="l" t="t" r="r" b="b"/>
            <a:pathLst>
              <a:path w="5947" h="5201" extrusionOk="0">
                <a:moveTo>
                  <a:pt x="5015" y="0"/>
                </a:moveTo>
                <a:lnTo>
                  <a:pt x="4847" y="19"/>
                </a:lnTo>
                <a:lnTo>
                  <a:pt x="4661" y="56"/>
                </a:lnTo>
                <a:lnTo>
                  <a:pt x="4493" y="93"/>
                </a:lnTo>
                <a:lnTo>
                  <a:pt x="4325" y="149"/>
                </a:lnTo>
                <a:lnTo>
                  <a:pt x="4176" y="205"/>
                </a:lnTo>
                <a:lnTo>
                  <a:pt x="4008" y="280"/>
                </a:lnTo>
                <a:lnTo>
                  <a:pt x="3859" y="373"/>
                </a:lnTo>
                <a:lnTo>
                  <a:pt x="3579" y="559"/>
                </a:lnTo>
                <a:lnTo>
                  <a:pt x="3337" y="802"/>
                </a:lnTo>
                <a:lnTo>
                  <a:pt x="3113" y="1044"/>
                </a:lnTo>
                <a:lnTo>
                  <a:pt x="2927" y="1342"/>
                </a:lnTo>
                <a:lnTo>
                  <a:pt x="3151" y="1622"/>
                </a:lnTo>
                <a:lnTo>
                  <a:pt x="3356" y="1920"/>
                </a:lnTo>
                <a:lnTo>
                  <a:pt x="3505" y="2237"/>
                </a:lnTo>
                <a:lnTo>
                  <a:pt x="3561" y="2405"/>
                </a:lnTo>
                <a:lnTo>
                  <a:pt x="3617" y="2591"/>
                </a:lnTo>
                <a:lnTo>
                  <a:pt x="3859" y="2554"/>
                </a:lnTo>
                <a:lnTo>
                  <a:pt x="4083" y="2498"/>
                </a:lnTo>
                <a:lnTo>
                  <a:pt x="4325" y="2405"/>
                </a:lnTo>
                <a:lnTo>
                  <a:pt x="4530" y="2311"/>
                </a:lnTo>
                <a:lnTo>
                  <a:pt x="4735" y="2200"/>
                </a:lnTo>
                <a:lnTo>
                  <a:pt x="4921" y="2069"/>
                </a:lnTo>
                <a:lnTo>
                  <a:pt x="5108" y="1920"/>
                </a:lnTo>
                <a:lnTo>
                  <a:pt x="5276" y="1752"/>
                </a:lnTo>
                <a:lnTo>
                  <a:pt x="5425" y="1566"/>
                </a:lnTo>
                <a:lnTo>
                  <a:pt x="5555" y="1379"/>
                </a:lnTo>
                <a:lnTo>
                  <a:pt x="5667" y="1174"/>
                </a:lnTo>
                <a:lnTo>
                  <a:pt x="5760" y="951"/>
                </a:lnTo>
                <a:lnTo>
                  <a:pt x="5835" y="727"/>
                </a:lnTo>
                <a:lnTo>
                  <a:pt x="5891" y="485"/>
                </a:lnTo>
                <a:lnTo>
                  <a:pt x="5928" y="242"/>
                </a:lnTo>
                <a:lnTo>
                  <a:pt x="5947" y="0"/>
                </a:lnTo>
                <a:close/>
                <a:moveTo>
                  <a:pt x="1" y="746"/>
                </a:moveTo>
                <a:lnTo>
                  <a:pt x="19" y="1007"/>
                </a:lnTo>
                <a:lnTo>
                  <a:pt x="56" y="1268"/>
                </a:lnTo>
                <a:lnTo>
                  <a:pt x="112" y="1510"/>
                </a:lnTo>
                <a:lnTo>
                  <a:pt x="206" y="1752"/>
                </a:lnTo>
                <a:lnTo>
                  <a:pt x="317" y="1976"/>
                </a:lnTo>
                <a:lnTo>
                  <a:pt x="448" y="2200"/>
                </a:lnTo>
                <a:lnTo>
                  <a:pt x="597" y="2405"/>
                </a:lnTo>
                <a:lnTo>
                  <a:pt x="765" y="2572"/>
                </a:lnTo>
                <a:lnTo>
                  <a:pt x="951" y="2740"/>
                </a:lnTo>
                <a:lnTo>
                  <a:pt x="1156" y="2889"/>
                </a:lnTo>
                <a:lnTo>
                  <a:pt x="1361" y="3020"/>
                </a:lnTo>
                <a:lnTo>
                  <a:pt x="1585" y="3132"/>
                </a:lnTo>
                <a:lnTo>
                  <a:pt x="1827" y="3225"/>
                </a:lnTo>
                <a:lnTo>
                  <a:pt x="2088" y="3281"/>
                </a:lnTo>
                <a:lnTo>
                  <a:pt x="2331" y="3337"/>
                </a:lnTo>
                <a:lnTo>
                  <a:pt x="2610" y="3337"/>
                </a:lnTo>
                <a:lnTo>
                  <a:pt x="2610" y="5014"/>
                </a:lnTo>
                <a:lnTo>
                  <a:pt x="2610" y="5089"/>
                </a:lnTo>
                <a:lnTo>
                  <a:pt x="2666" y="5145"/>
                </a:lnTo>
                <a:lnTo>
                  <a:pt x="2722" y="5182"/>
                </a:lnTo>
                <a:lnTo>
                  <a:pt x="2797" y="5201"/>
                </a:lnTo>
                <a:lnTo>
                  <a:pt x="3169" y="5201"/>
                </a:lnTo>
                <a:lnTo>
                  <a:pt x="3225" y="5182"/>
                </a:lnTo>
                <a:lnTo>
                  <a:pt x="3300" y="5145"/>
                </a:lnTo>
                <a:lnTo>
                  <a:pt x="3337" y="5089"/>
                </a:lnTo>
                <a:lnTo>
                  <a:pt x="3337" y="5014"/>
                </a:lnTo>
                <a:lnTo>
                  <a:pt x="3337" y="3337"/>
                </a:lnTo>
                <a:lnTo>
                  <a:pt x="3337" y="3076"/>
                </a:lnTo>
                <a:lnTo>
                  <a:pt x="3300" y="2815"/>
                </a:lnTo>
                <a:lnTo>
                  <a:pt x="3225" y="2572"/>
                </a:lnTo>
                <a:lnTo>
                  <a:pt x="3151" y="2330"/>
                </a:lnTo>
                <a:lnTo>
                  <a:pt x="3039" y="2106"/>
                </a:lnTo>
                <a:lnTo>
                  <a:pt x="2908" y="1883"/>
                </a:lnTo>
                <a:lnTo>
                  <a:pt x="2759" y="1696"/>
                </a:lnTo>
                <a:lnTo>
                  <a:pt x="2592" y="1510"/>
                </a:lnTo>
                <a:lnTo>
                  <a:pt x="2405" y="1342"/>
                </a:lnTo>
                <a:lnTo>
                  <a:pt x="2200" y="1193"/>
                </a:lnTo>
                <a:lnTo>
                  <a:pt x="1995" y="1063"/>
                </a:lnTo>
                <a:lnTo>
                  <a:pt x="1753" y="951"/>
                </a:lnTo>
                <a:lnTo>
                  <a:pt x="1529" y="857"/>
                </a:lnTo>
                <a:lnTo>
                  <a:pt x="1268" y="802"/>
                </a:lnTo>
                <a:lnTo>
                  <a:pt x="1007" y="764"/>
                </a:lnTo>
                <a:lnTo>
                  <a:pt x="746" y="7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Volný tvar 4"/>
          <p:cNvSpPr/>
          <p:nvPr/>
        </p:nvSpPr>
        <p:spPr>
          <a:xfrm>
            <a:off x="-60913" y="4130822"/>
            <a:ext cx="9273805" cy="518216"/>
          </a:xfrm>
          <a:custGeom>
            <a:avLst/>
            <a:gdLst>
              <a:gd name="connsiteX0" fmla="*/ 97810 w 7132542"/>
              <a:gd name="connsiteY0" fmla="*/ 70075 h 389603"/>
              <a:gd name="connsiteX1" fmla="*/ 704848 w 7132542"/>
              <a:gd name="connsiteY1" fmla="*/ 919 h 389603"/>
              <a:gd name="connsiteX2" fmla="*/ 1365675 w 7132542"/>
              <a:gd name="connsiteY2" fmla="*/ 100812 h 389603"/>
              <a:gd name="connsiteX3" fmla="*/ 1888189 w 7132542"/>
              <a:gd name="connsiteY3" fmla="*/ 47023 h 389603"/>
              <a:gd name="connsiteX4" fmla="*/ 2064922 w 7132542"/>
              <a:gd name="connsiteY4" fmla="*/ 146916 h 389603"/>
              <a:gd name="connsiteX5" fmla="*/ 2210919 w 7132542"/>
              <a:gd name="connsiteY5" fmla="*/ 62391 h 389603"/>
              <a:gd name="connsiteX6" fmla="*/ 2602805 w 7132542"/>
              <a:gd name="connsiteY6" fmla="*/ 108496 h 389603"/>
              <a:gd name="connsiteX7" fmla="*/ 3033110 w 7132542"/>
              <a:gd name="connsiteY7" fmla="*/ 93128 h 389603"/>
              <a:gd name="connsiteX8" fmla="*/ 3232895 w 7132542"/>
              <a:gd name="connsiteY8" fmla="*/ 100812 h 389603"/>
              <a:gd name="connsiteX9" fmla="*/ 3394260 w 7132542"/>
              <a:gd name="connsiteY9" fmla="*/ 70075 h 389603"/>
              <a:gd name="connsiteX10" fmla="*/ 3770778 w 7132542"/>
              <a:gd name="connsiteY10" fmla="*/ 100812 h 389603"/>
              <a:gd name="connsiteX11" fmla="*/ 4024351 w 7132542"/>
              <a:gd name="connsiteY11" fmla="*/ 16287 h 389603"/>
              <a:gd name="connsiteX12" fmla="*/ 4231820 w 7132542"/>
              <a:gd name="connsiteY12" fmla="*/ 146916 h 389603"/>
              <a:gd name="connsiteX13" fmla="*/ 4416236 w 7132542"/>
              <a:gd name="connsiteY13" fmla="*/ 70075 h 389603"/>
              <a:gd name="connsiteX14" fmla="*/ 4692862 w 7132542"/>
              <a:gd name="connsiteY14" fmla="*/ 77759 h 389603"/>
              <a:gd name="connsiteX15" fmla="*/ 5207692 w 7132542"/>
              <a:gd name="connsiteY15" fmla="*/ 85443 h 389603"/>
              <a:gd name="connsiteX16" fmla="*/ 5699470 w 7132542"/>
              <a:gd name="connsiteY16" fmla="*/ 177652 h 389603"/>
              <a:gd name="connsiteX17" fmla="*/ 5991463 w 7132542"/>
              <a:gd name="connsiteY17" fmla="*/ 100812 h 389603"/>
              <a:gd name="connsiteX18" fmla="*/ 6237352 w 7132542"/>
              <a:gd name="connsiteY18" fmla="*/ 23971 h 389603"/>
              <a:gd name="connsiteX19" fmla="*/ 6398717 w 7132542"/>
              <a:gd name="connsiteY19" fmla="*/ 116180 h 389603"/>
              <a:gd name="connsiteX20" fmla="*/ 6613870 w 7132542"/>
              <a:gd name="connsiteY20" fmla="*/ 100812 h 389603"/>
              <a:gd name="connsiteX21" fmla="*/ 6836707 w 7132542"/>
              <a:gd name="connsiteY21" fmla="*/ 39339 h 389603"/>
              <a:gd name="connsiteX22" fmla="*/ 7067228 w 7132542"/>
              <a:gd name="connsiteY22" fmla="*/ 254492 h 389603"/>
              <a:gd name="connsiteX23" fmla="*/ 6913547 w 7132542"/>
              <a:gd name="connsiteY23" fmla="*/ 377437 h 389603"/>
              <a:gd name="connsiteX24" fmla="*/ 4877279 w 7132542"/>
              <a:gd name="connsiteY24" fmla="*/ 385121 h 389603"/>
              <a:gd name="connsiteX25" fmla="*/ 2879430 w 7132542"/>
              <a:gd name="connsiteY25" fmla="*/ 377437 h 389603"/>
              <a:gd name="connsiteX26" fmla="*/ 758636 w 7132542"/>
              <a:gd name="connsiteY26" fmla="*/ 362069 h 389603"/>
              <a:gd name="connsiteX27" fmla="*/ 67073 w 7132542"/>
              <a:gd name="connsiteY27" fmla="*/ 354385 h 389603"/>
              <a:gd name="connsiteX28" fmla="*/ 97810 w 7132542"/>
              <a:gd name="connsiteY28" fmla="*/ 70075 h 38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32542" h="389603">
                <a:moveTo>
                  <a:pt x="97810" y="70075"/>
                </a:moveTo>
                <a:cubicBezTo>
                  <a:pt x="204106" y="11164"/>
                  <a:pt x="493537" y="-4204"/>
                  <a:pt x="704848" y="919"/>
                </a:cubicBezTo>
                <a:cubicBezTo>
                  <a:pt x="916159" y="6042"/>
                  <a:pt x="1168452" y="93128"/>
                  <a:pt x="1365675" y="100812"/>
                </a:cubicBezTo>
                <a:cubicBezTo>
                  <a:pt x="1562898" y="108496"/>
                  <a:pt x="1771648" y="39339"/>
                  <a:pt x="1888189" y="47023"/>
                </a:cubicBezTo>
                <a:cubicBezTo>
                  <a:pt x="2004730" y="54707"/>
                  <a:pt x="2011134" y="144355"/>
                  <a:pt x="2064922" y="146916"/>
                </a:cubicBezTo>
                <a:cubicBezTo>
                  <a:pt x="2118710" y="149477"/>
                  <a:pt x="2121272" y="68794"/>
                  <a:pt x="2210919" y="62391"/>
                </a:cubicBezTo>
                <a:cubicBezTo>
                  <a:pt x="2300566" y="55988"/>
                  <a:pt x="2465773" y="103373"/>
                  <a:pt x="2602805" y="108496"/>
                </a:cubicBezTo>
                <a:lnTo>
                  <a:pt x="3033110" y="93128"/>
                </a:lnTo>
                <a:cubicBezTo>
                  <a:pt x="3138125" y="91847"/>
                  <a:pt x="3172703" y="104654"/>
                  <a:pt x="3232895" y="100812"/>
                </a:cubicBezTo>
                <a:cubicBezTo>
                  <a:pt x="3293087" y="96970"/>
                  <a:pt x="3304613" y="70075"/>
                  <a:pt x="3394260" y="70075"/>
                </a:cubicBezTo>
                <a:cubicBezTo>
                  <a:pt x="3483907" y="70075"/>
                  <a:pt x="3665763" y="109777"/>
                  <a:pt x="3770778" y="100812"/>
                </a:cubicBezTo>
                <a:cubicBezTo>
                  <a:pt x="3875793" y="91847"/>
                  <a:pt x="3947511" y="8603"/>
                  <a:pt x="4024351" y="16287"/>
                </a:cubicBezTo>
                <a:cubicBezTo>
                  <a:pt x="4101191" y="23971"/>
                  <a:pt x="4166506" y="137951"/>
                  <a:pt x="4231820" y="146916"/>
                </a:cubicBezTo>
                <a:cubicBezTo>
                  <a:pt x="4297134" y="155881"/>
                  <a:pt x="4339396" y="81601"/>
                  <a:pt x="4416236" y="70075"/>
                </a:cubicBezTo>
                <a:cubicBezTo>
                  <a:pt x="4493076" y="58549"/>
                  <a:pt x="4692862" y="77759"/>
                  <a:pt x="4692862" y="77759"/>
                </a:cubicBezTo>
                <a:cubicBezTo>
                  <a:pt x="4824771" y="80320"/>
                  <a:pt x="5039924" y="68794"/>
                  <a:pt x="5207692" y="85443"/>
                </a:cubicBezTo>
                <a:cubicBezTo>
                  <a:pt x="5375460" y="102092"/>
                  <a:pt x="5568842" y="175091"/>
                  <a:pt x="5699470" y="177652"/>
                </a:cubicBezTo>
                <a:cubicBezTo>
                  <a:pt x="5830098" y="180213"/>
                  <a:pt x="5901816" y="126425"/>
                  <a:pt x="5991463" y="100812"/>
                </a:cubicBezTo>
                <a:cubicBezTo>
                  <a:pt x="6081110" y="75199"/>
                  <a:pt x="6169476" y="21410"/>
                  <a:pt x="6237352" y="23971"/>
                </a:cubicBezTo>
                <a:cubicBezTo>
                  <a:pt x="6305228" y="26532"/>
                  <a:pt x="6335964" y="103373"/>
                  <a:pt x="6398717" y="116180"/>
                </a:cubicBezTo>
                <a:cubicBezTo>
                  <a:pt x="6461470" y="128987"/>
                  <a:pt x="6540872" y="113619"/>
                  <a:pt x="6613870" y="100812"/>
                </a:cubicBezTo>
                <a:cubicBezTo>
                  <a:pt x="6686868" y="88005"/>
                  <a:pt x="6761147" y="13726"/>
                  <a:pt x="6836707" y="39339"/>
                </a:cubicBezTo>
                <a:cubicBezTo>
                  <a:pt x="6912267" y="64952"/>
                  <a:pt x="7054421" y="198142"/>
                  <a:pt x="7067228" y="254492"/>
                </a:cubicBezTo>
                <a:cubicBezTo>
                  <a:pt x="7080035" y="310842"/>
                  <a:pt x="7278538" y="355666"/>
                  <a:pt x="6913547" y="377437"/>
                </a:cubicBezTo>
                <a:cubicBezTo>
                  <a:pt x="6548556" y="399208"/>
                  <a:pt x="4877279" y="385121"/>
                  <a:pt x="4877279" y="385121"/>
                </a:cubicBezTo>
                <a:lnTo>
                  <a:pt x="2879430" y="377437"/>
                </a:lnTo>
                <a:lnTo>
                  <a:pt x="758636" y="362069"/>
                </a:lnTo>
                <a:cubicBezTo>
                  <a:pt x="289910" y="358227"/>
                  <a:pt x="175930" y="400489"/>
                  <a:pt x="67073" y="354385"/>
                </a:cubicBezTo>
                <a:cubicBezTo>
                  <a:pt x="-41784" y="308281"/>
                  <a:pt x="-8486" y="128986"/>
                  <a:pt x="97810" y="700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1" name="Google Shape;107;p7"/>
          <p:cNvSpPr/>
          <p:nvPr/>
        </p:nvSpPr>
        <p:spPr>
          <a:xfrm>
            <a:off x="2420117" y="3929083"/>
            <a:ext cx="588927" cy="515051"/>
          </a:xfrm>
          <a:custGeom>
            <a:avLst/>
            <a:gdLst/>
            <a:ahLst/>
            <a:cxnLst/>
            <a:rect l="l" t="t" r="r" b="b"/>
            <a:pathLst>
              <a:path w="5947" h="5201" extrusionOk="0">
                <a:moveTo>
                  <a:pt x="5015" y="0"/>
                </a:moveTo>
                <a:lnTo>
                  <a:pt x="4847" y="19"/>
                </a:lnTo>
                <a:lnTo>
                  <a:pt x="4661" y="56"/>
                </a:lnTo>
                <a:lnTo>
                  <a:pt x="4493" y="93"/>
                </a:lnTo>
                <a:lnTo>
                  <a:pt x="4325" y="149"/>
                </a:lnTo>
                <a:lnTo>
                  <a:pt x="4176" y="205"/>
                </a:lnTo>
                <a:lnTo>
                  <a:pt x="4008" y="280"/>
                </a:lnTo>
                <a:lnTo>
                  <a:pt x="3859" y="373"/>
                </a:lnTo>
                <a:lnTo>
                  <a:pt x="3579" y="559"/>
                </a:lnTo>
                <a:lnTo>
                  <a:pt x="3337" y="802"/>
                </a:lnTo>
                <a:lnTo>
                  <a:pt x="3113" y="1044"/>
                </a:lnTo>
                <a:lnTo>
                  <a:pt x="2927" y="1342"/>
                </a:lnTo>
                <a:lnTo>
                  <a:pt x="3151" y="1622"/>
                </a:lnTo>
                <a:lnTo>
                  <a:pt x="3356" y="1920"/>
                </a:lnTo>
                <a:lnTo>
                  <a:pt x="3505" y="2237"/>
                </a:lnTo>
                <a:lnTo>
                  <a:pt x="3561" y="2405"/>
                </a:lnTo>
                <a:lnTo>
                  <a:pt x="3617" y="2591"/>
                </a:lnTo>
                <a:lnTo>
                  <a:pt x="3859" y="2554"/>
                </a:lnTo>
                <a:lnTo>
                  <a:pt x="4083" y="2498"/>
                </a:lnTo>
                <a:lnTo>
                  <a:pt x="4325" y="2405"/>
                </a:lnTo>
                <a:lnTo>
                  <a:pt x="4530" y="2311"/>
                </a:lnTo>
                <a:lnTo>
                  <a:pt x="4735" y="2200"/>
                </a:lnTo>
                <a:lnTo>
                  <a:pt x="4921" y="2069"/>
                </a:lnTo>
                <a:lnTo>
                  <a:pt x="5108" y="1920"/>
                </a:lnTo>
                <a:lnTo>
                  <a:pt x="5276" y="1752"/>
                </a:lnTo>
                <a:lnTo>
                  <a:pt x="5425" y="1566"/>
                </a:lnTo>
                <a:lnTo>
                  <a:pt x="5555" y="1379"/>
                </a:lnTo>
                <a:lnTo>
                  <a:pt x="5667" y="1174"/>
                </a:lnTo>
                <a:lnTo>
                  <a:pt x="5760" y="951"/>
                </a:lnTo>
                <a:lnTo>
                  <a:pt x="5835" y="727"/>
                </a:lnTo>
                <a:lnTo>
                  <a:pt x="5891" y="485"/>
                </a:lnTo>
                <a:lnTo>
                  <a:pt x="5928" y="242"/>
                </a:lnTo>
                <a:lnTo>
                  <a:pt x="5947" y="0"/>
                </a:lnTo>
                <a:close/>
                <a:moveTo>
                  <a:pt x="1" y="746"/>
                </a:moveTo>
                <a:lnTo>
                  <a:pt x="19" y="1007"/>
                </a:lnTo>
                <a:lnTo>
                  <a:pt x="56" y="1268"/>
                </a:lnTo>
                <a:lnTo>
                  <a:pt x="112" y="1510"/>
                </a:lnTo>
                <a:lnTo>
                  <a:pt x="206" y="1752"/>
                </a:lnTo>
                <a:lnTo>
                  <a:pt x="317" y="1976"/>
                </a:lnTo>
                <a:lnTo>
                  <a:pt x="448" y="2200"/>
                </a:lnTo>
                <a:lnTo>
                  <a:pt x="597" y="2405"/>
                </a:lnTo>
                <a:lnTo>
                  <a:pt x="765" y="2572"/>
                </a:lnTo>
                <a:lnTo>
                  <a:pt x="951" y="2740"/>
                </a:lnTo>
                <a:lnTo>
                  <a:pt x="1156" y="2889"/>
                </a:lnTo>
                <a:lnTo>
                  <a:pt x="1361" y="3020"/>
                </a:lnTo>
                <a:lnTo>
                  <a:pt x="1585" y="3132"/>
                </a:lnTo>
                <a:lnTo>
                  <a:pt x="1827" y="3225"/>
                </a:lnTo>
                <a:lnTo>
                  <a:pt x="2088" y="3281"/>
                </a:lnTo>
                <a:lnTo>
                  <a:pt x="2331" y="3337"/>
                </a:lnTo>
                <a:lnTo>
                  <a:pt x="2610" y="3337"/>
                </a:lnTo>
                <a:lnTo>
                  <a:pt x="2610" y="5014"/>
                </a:lnTo>
                <a:lnTo>
                  <a:pt x="2610" y="5089"/>
                </a:lnTo>
                <a:lnTo>
                  <a:pt x="2666" y="5145"/>
                </a:lnTo>
                <a:lnTo>
                  <a:pt x="2722" y="5182"/>
                </a:lnTo>
                <a:lnTo>
                  <a:pt x="2797" y="5201"/>
                </a:lnTo>
                <a:lnTo>
                  <a:pt x="3169" y="5201"/>
                </a:lnTo>
                <a:lnTo>
                  <a:pt x="3225" y="5182"/>
                </a:lnTo>
                <a:lnTo>
                  <a:pt x="3300" y="5145"/>
                </a:lnTo>
                <a:lnTo>
                  <a:pt x="3337" y="5089"/>
                </a:lnTo>
                <a:lnTo>
                  <a:pt x="3337" y="5014"/>
                </a:lnTo>
                <a:lnTo>
                  <a:pt x="3337" y="3337"/>
                </a:lnTo>
                <a:lnTo>
                  <a:pt x="3337" y="3076"/>
                </a:lnTo>
                <a:lnTo>
                  <a:pt x="3300" y="2815"/>
                </a:lnTo>
                <a:lnTo>
                  <a:pt x="3225" y="2572"/>
                </a:lnTo>
                <a:lnTo>
                  <a:pt x="3151" y="2330"/>
                </a:lnTo>
                <a:lnTo>
                  <a:pt x="3039" y="2106"/>
                </a:lnTo>
                <a:lnTo>
                  <a:pt x="2908" y="1883"/>
                </a:lnTo>
                <a:lnTo>
                  <a:pt x="2759" y="1696"/>
                </a:lnTo>
                <a:lnTo>
                  <a:pt x="2592" y="1510"/>
                </a:lnTo>
                <a:lnTo>
                  <a:pt x="2405" y="1342"/>
                </a:lnTo>
                <a:lnTo>
                  <a:pt x="2200" y="1193"/>
                </a:lnTo>
                <a:lnTo>
                  <a:pt x="1995" y="1063"/>
                </a:lnTo>
                <a:lnTo>
                  <a:pt x="1753" y="951"/>
                </a:lnTo>
                <a:lnTo>
                  <a:pt x="1529" y="857"/>
                </a:lnTo>
                <a:lnTo>
                  <a:pt x="1268" y="802"/>
                </a:lnTo>
                <a:lnTo>
                  <a:pt x="1007" y="764"/>
                </a:lnTo>
                <a:lnTo>
                  <a:pt x="746" y="7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41;p7"/>
          <p:cNvSpPr/>
          <p:nvPr/>
        </p:nvSpPr>
        <p:spPr>
          <a:xfrm>
            <a:off x="4840694" y="3810104"/>
            <a:ext cx="530394" cy="413332"/>
          </a:xfrm>
          <a:custGeom>
            <a:avLst/>
            <a:gdLst/>
            <a:ahLst/>
            <a:cxnLst/>
            <a:rect l="l" t="t" r="r" b="b"/>
            <a:pathLst>
              <a:path w="6674" h="5201" extrusionOk="0">
                <a:moveTo>
                  <a:pt x="4325" y="653"/>
                </a:moveTo>
                <a:lnTo>
                  <a:pt x="4381" y="671"/>
                </a:lnTo>
                <a:lnTo>
                  <a:pt x="4455" y="727"/>
                </a:lnTo>
                <a:lnTo>
                  <a:pt x="4530" y="821"/>
                </a:lnTo>
                <a:lnTo>
                  <a:pt x="4548" y="876"/>
                </a:lnTo>
                <a:lnTo>
                  <a:pt x="4548" y="932"/>
                </a:lnTo>
                <a:lnTo>
                  <a:pt x="4548" y="988"/>
                </a:lnTo>
                <a:lnTo>
                  <a:pt x="4530" y="1044"/>
                </a:lnTo>
                <a:lnTo>
                  <a:pt x="4455" y="1119"/>
                </a:lnTo>
                <a:lnTo>
                  <a:pt x="4381" y="1193"/>
                </a:lnTo>
                <a:lnTo>
                  <a:pt x="4325" y="1193"/>
                </a:lnTo>
                <a:lnTo>
                  <a:pt x="4269" y="1212"/>
                </a:lnTo>
                <a:lnTo>
                  <a:pt x="4213" y="1193"/>
                </a:lnTo>
                <a:lnTo>
                  <a:pt x="4157" y="1193"/>
                </a:lnTo>
                <a:lnTo>
                  <a:pt x="4064" y="1119"/>
                </a:lnTo>
                <a:lnTo>
                  <a:pt x="4008" y="1044"/>
                </a:lnTo>
                <a:lnTo>
                  <a:pt x="3989" y="988"/>
                </a:lnTo>
                <a:lnTo>
                  <a:pt x="3989" y="932"/>
                </a:lnTo>
                <a:lnTo>
                  <a:pt x="3989" y="876"/>
                </a:lnTo>
                <a:lnTo>
                  <a:pt x="4008" y="821"/>
                </a:lnTo>
                <a:lnTo>
                  <a:pt x="4064" y="727"/>
                </a:lnTo>
                <a:lnTo>
                  <a:pt x="4157" y="671"/>
                </a:lnTo>
                <a:lnTo>
                  <a:pt x="4213" y="653"/>
                </a:lnTo>
                <a:close/>
                <a:moveTo>
                  <a:pt x="4101" y="0"/>
                </a:moveTo>
                <a:lnTo>
                  <a:pt x="3952" y="56"/>
                </a:lnTo>
                <a:lnTo>
                  <a:pt x="3803" y="112"/>
                </a:lnTo>
                <a:lnTo>
                  <a:pt x="3672" y="205"/>
                </a:lnTo>
                <a:lnTo>
                  <a:pt x="3560" y="317"/>
                </a:lnTo>
                <a:lnTo>
                  <a:pt x="3467" y="448"/>
                </a:lnTo>
                <a:lnTo>
                  <a:pt x="3393" y="597"/>
                </a:lnTo>
                <a:lnTo>
                  <a:pt x="3355" y="746"/>
                </a:lnTo>
                <a:lnTo>
                  <a:pt x="3001" y="802"/>
                </a:lnTo>
                <a:lnTo>
                  <a:pt x="2666" y="895"/>
                </a:lnTo>
                <a:lnTo>
                  <a:pt x="2349" y="988"/>
                </a:lnTo>
                <a:lnTo>
                  <a:pt x="2032" y="1137"/>
                </a:lnTo>
                <a:lnTo>
                  <a:pt x="1734" y="1305"/>
                </a:lnTo>
                <a:lnTo>
                  <a:pt x="1454" y="1492"/>
                </a:lnTo>
                <a:lnTo>
                  <a:pt x="1212" y="1715"/>
                </a:lnTo>
                <a:lnTo>
                  <a:pt x="970" y="1958"/>
                </a:lnTo>
                <a:lnTo>
                  <a:pt x="746" y="2200"/>
                </a:lnTo>
                <a:lnTo>
                  <a:pt x="559" y="2480"/>
                </a:lnTo>
                <a:lnTo>
                  <a:pt x="392" y="2778"/>
                </a:lnTo>
                <a:lnTo>
                  <a:pt x="261" y="3095"/>
                </a:lnTo>
                <a:lnTo>
                  <a:pt x="149" y="3412"/>
                </a:lnTo>
                <a:lnTo>
                  <a:pt x="56" y="3747"/>
                </a:lnTo>
                <a:lnTo>
                  <a:pt x="19" y="4101"/>
                </a:lnTo>
                <a:lnTo>
                  <a:pt x="0" y="4455"/>
                </a:lnTo>
                <a:lnTo>
                  <a:pt x="19" y="4604"/>
                </a:lnTo>
                <a:lnTo>
                  <a:pt x="56" y="4754"/>
                </a:lnTo>
                <a:lnTo>
                  <a:pt x="131" y="4865"/>
                </a:lnTo>
                <a:lnTo>
                  <a:pt x="224" y="4977"/>
                </a:lnTo>
                <a:lnTo>
                  <a:pt x="336" y="5070"/>
                </a:lnTo>
                <a:lnTo>
                  <a:pt x="448" y="5126"/>
                </a:lnTo>
                <a:lnTo>
                  <a:pt x="597" y="5182"/>
                </a:lnTo>
                <a:lnTo>
                  <a:pt x="746" y="5201"/>
                </a:lnTo>
                <a:lnTo>
                  <a:pt x="4269" y="5201"/>
                </a:lnTo>
                <a:lnTo>
                  <a:pt x="4343" y="5182"/>
                </a:lnTo>
                <a:lnTo>
                  <a:pt x="4399" y="5145"/>
                </a:lnTo>
                <a:lnTo>
                  <a:pt x="4437" y="5089"/>
                </a:lnTo>
                <a:lnTo>
                  <a:pt x="4455" y="5015"/>
                </a:lnTo>
                <a:lnTo>
                  <a:pt x="4437" y="4940"/>
                </a:lnTo>
                <a:lnTo>
                  <a:pt x="4418" y="4865"/>
                </a:lnTo>
                <a:lnTo>
                  <a:pt x="4381" y="4791"/>
                </a:lnTo>
                <a:lnTo>
                  <a:pt x="4343" y="4754"/>
                </a:lnTo>
                <a:lnTo>
                  <a:pt x="4287" y="4698"/>
                </a:lnTo>
                <a:lnTo>
                  <a:pt x="4231" y="4660"/>
                </a:lnTo>
                <a:lnTo>
                  <a:pt x="4157" y="4642"/>
                </a:lnTo>
                <a:lnTo>
                  <a:pt x="3150" y="4642"/>
                </a:lnTo>
                <a:lnTo>
                  <a:pt x="3579" y="4083"/>
                </a:lnTo>
                <a:lnTo>
                  <a:pt x="3654" y="3915"/>
                </a:lnTo>
                <a:lnTo>
                  <a:pt x="3710" y="3728"/>
                </a:lnTo>
                <a:lnTo>
                  <a:pt x="3710" y="3561"/>
                </a:lnTo>
                <a:lnTo>
                  <a:pt x="3672" y="3374"/>
                </a:lnTo>
                <a:lnTo>
                  <a:pt x="3598" y="3206"/>
                </a:lnTo>
                <a:lnTo>
                  <a:pt x="3505" y="3057"/>
                </a:lnTo>
                <a:lnTo>
                  <a:pt x="3355" y="2927"/>
                </a:lnTo>
                <a:lnTo>
                  <a:pt x="3281" y="2890"/>
                </a:lnTo>
                <a:lnTo>
                  <a:pt x="3188" y="2834"/>
                </a:lnTo>
                <a:lnTo>
                  <a:pt x="3076" y="2796"/>
                </a:lnTo>
                <a:lnTo>
                  <a:pt x="2964" y="2778"/>
                </a:lnTo>
                <a:lnTo>
                  <a:pt x="2852" y="2778"/>
                </a:lnTo>
                <a:lnTo>
                  <a:pt x="2759" y="2796"/>
                </a:lnTo>
                <a:lnTo>
                  <a:pt x="2647" y="2815"/>
                </a:lnTo>
                <a:lnTo>
                  <a:pt x="2535" y="2852"/>
                </a:lnTo>
                <a:lnTo>
                  <a:pt x="2442" y="2908"/>
                </a:lnTo>
                <a:lnTo>
                  <a:pt x="2349" y="2964"/>
                </a:lnTo>
                <a:lnTo>
                  <a:pt x="1957" y="3244"/>
                </a:lnTo>
                <a:lnTo>
                  <a:pt x="1902" y="3281"/>
                </a:lnTo>
                <a:lnTo>
                  <a:pt x="1827" y="3281"/>
                </a:lnTo>
                <a:lnTo>
                  <a:pt x="1752" y="3262"/>
                </a:lnTo>
                <a:lnTo>
                  <a:pt x="1696" y="3206"/>
                </a:lnTo>
                <a:lnTo>
                  <a:pt x="1678" y="3151"/>
                </a:lnTo>
                <a:lnTo>
                  <a:pt x="1678" y="3076"/>
                </a:lnTo>
                <a:lnTo>
                  <a:pt x="1696" y="3001"/>
                </a:lnTo>
                <a:lnTo>
                  <a:pt x="1734" y="2946"/>
                </a:lnTo>
                <a:lnTo>
                  <a:pt x="2144" y="2647"/>
                </a:lnTo>
                <a:lnTo>
                  <a:pt x="2312" y="2535"/>
                </a:lnTo>
                <a:lnTo>
                  <a:pt x="2498" y="2461"/>
                </a:lnTo>
                <a:lnTo>
                  <a:pt x="2684" y="2424"/>
                </a:lnTo>
                <a:lnTo>
                  <a:pt x="2871" y="2405"/>
                </a:lnTo>
                <a:lnTo>
                  <a:pt x="3057" y="2424"/>
                </a:lnTo>
                <a:lnTo>
                  <a:pt x="3244" y="2461"/>
                </a:lnTo>
                <a:lnTo>
                  <a:pt x="3430" y="2535"/>
                </a:lnTo>
                <a:lnTo>
                  <a:pt x="3598" y="2647"/>
                </a:lnTo>
                <a:lnTo>
                  <a:pt x="3728" y="2778"/>
                </a:lnTo>
                <a:lnTo>
                  <a:pt x="3821" y="2871"/>
                </a:lnTo>
                <a:lnTo>
                  <a:pt x="3896" y="2983"/>
                </a:lnTo>
                <a:lnTo>
                  <a:pt x="3971" y="3132"/>
                </a:lnTo>
                <a:lnTo>
                  <a:pt x="4045" y="3318"/>
                </a:lnTo>
                <a:lnTo>
                  <a:pt x="4064" y="3505"/>
                </a:lnTo>
                <a:lnTo>
                  <a:pt x="4064" y="3728"/>
                </a:lnTo>
                <a:lnTo>
                  <a:pt x="5443" y="5201"/>
                </a:lnTo>
                <a:lnTo>
                  <a:pt x="6487" y="5201"/>
                </a:lnTo>
                <a:lnTo>
                  <a:pt x="6561" y="5182"/>
                </a:lnTo>
                <a:lnTo>
                  <a:pt x="6617" y="5145"/>
                </a:lnTo>
                <a:lnTo>
                  <a:pt x="6673" y="5089"/>
                </a:lnTo>
                <a:lnTo>
                  <a:pt x="6673" y="5015"/>
                </a:lnTo>
                <a:lnTo>
                  <a:pt x="6673" y="4940"/>
                </a:lnTo>
                <a:lnTo>
                  <a:pt x="6655" y="4865"/>
                </a:lnTo>
                <a:lnTo>
                  <a:pt x="6617" y="4791"/>
                </a:lnTo>
                <a:lnTo>
                  <a:pt x="6580" y="4754"/>
                </a:lnTo>
                <a:lnTo>
                  <a:pt x="6524" y="4698"/>
                </a:lnTo>
                <a:lnTo>
                  <a:pt x="6450" y="4660"/>
                </a:lnTo>
                <a:lnTo>
                  <a:pt x="6375" y="4642"/>
                </a:lnTo>
                <a:lnTo>
                  <a:pt x="5685" y="4642"/>
                </a:lnTo>
                <a:lnTo>
                  <a:pt x="4548" y="3412"/>
                </a:lnTo>
                <a:lnTo>
                  <a:pt x="6338" y="2424"/>
                </a:lnTo>
                <a:lnTo>
                  <a:pt x="6412" y="2368"/>
                </a:lnTo>
                <a:lnTo>
                  <a:pt x="6487" y="2312"/>
                </a:lnTo>
                <a:lnTo>
                  <a:pt x="6543" y="2237"/>
                </a:lnTo>
                <a:lnTo>
                  <a:pt x="6580" y="2163"/>
                </a:lnTo>
                <a:lnTo>
                  <a:pt x="6617" y="2088"/>
                </a:lnTo>
                <a:lnTo>
                  <a:pt x="6655" y="2014"/>
                </a:lnTo>
                <a:lnTo>
                  <a:pt x="6673" y="1920"/>
                </a:lnTo>
                <a:lnTo>
                  <a:pt x="6673" y="1827"/>
                </a:lnTo>
                <a:lnTo>
                  <a:pt x="6673" y="1734"/>
                </a:lnTo>
                <a:lnTo>
                  <a:pt x="6655" y="1641"/>
                </a:lnTo>
                <a:lnTo>
                  <a:pt x="6617" y="1566"/>
                </a:lnTo>
                <a:lnTo>
                  <a:pt x="6580" y="1473"/>
                </a:lnTo>
                <a:lnTo>
                  <a:pt x="6524" y="1398"/>
                </a:lnTo>
                <a:lnTo>
                  <a:pt x="6468" y="1342"/>
                </a:lnTo>
                <a:lnTo>
                  <a:pt x="6412" y="1287"/>
                </a:lnTo>
                <a:lnTo>
                  <a:pt x="6319" y="1231"/>
                </a:lnTo>
                <a:lnTo>
                  <a:pt x="5946" y="1044"/>
                </a:lnTo>
                <a:lnTo>
                  <a:pt x="5574" y="895"/>
                </a:lnTo>
                <a:lnTo>
                  <a:pt x="5182" y="746"/>
                </a:lnTo>
                <a:lnTo>
                  <a:pt x="5126" y="597"/>
                </a:lnTo>
                <a:lnTo>
                  <a:pt x="5070" y="448"/>
                </a:lnTo>
                <a:lnTo>
                  <a:pt x="4977" y="317"/>
                </a:lnTo>
                <a:lnTo>
                  <a:pt x="4865" y="205"/>
                </a:lnTo>
                <a:lnTo>
                  <a:pt x="4735" y="112"/>
                </a:lnTo>
                <a:lnTo>
                  <a:pt x="4586" y="56"/>
                </a:lnTo>
                <a:lnTo>
                  <a:pt x="443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Šipka doprava 86"/>
          <p:cNvSpPr/>
          <p:nvPr/>
        </p:nvSpPr>
        <p:spPr>
          <a:xfrm rot="16200000">
            <a:off x="3430740" y="3968191"/>
            <a:ext cx="245892" cy="26998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Google Shape;558;p39"/>
          <p:cNvSpPr/>
          <p:nvPr/>
        </p:nvSpPr>
        <p:spPr>
          <a:xfrm>
            <a:off x="5407650" y="3692368"/>
            <a:ext cx="313343" cy="313324"/>
          </a:xfrm>
          <a:custGeom>
            <a:avLst/>
            <a:gdLst/>
            <a:ahLst/>
            <a:cxnLst/>
            <a:rect l="l" t="t" r="r" b="b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558;p39"/>
          <p:cNvSpPr/>
          <p:nvPr/>
        </p:nvSpPr>
        <p:spPr>
          <a:xfrm>
            <a:off x="2177254" y="3649826"/>
            <a:ext cx="313343" cy="313324"/>
          </a:xfrm>
          <a:custGeom>
            <a:avLst/>
            <a:gdLst/>
            <a:ahLst/>
            <a:cxnLst/>
            <a:rect l="l" t="t" r="r" b="b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TextovéPole 90"/>
          <p:cNvSpPr txBox="1"/>
          <p:nvPr/>
        </p:nvSpPr>
        <p:spPr>
          <a:xfrm>
            <a:off x="8199850" y="981415"/>
            <a:ext cx="944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</a:t>
            </a:r>
            <a:endParaRPr lang="cs-CZ" sz="4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Šipka doleva 6"/>
          <p:cNvSpPr/>
          <p:nvPr/>
        </p:nvSpPr>
        <p:spPr>
          <a:xfrm>
            <a:off x="6829288" y="3568657"/>
            <a:ext cx="870324" cy="49608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PROBLÉM</a:t>
            </a: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Google Shape;133;p7"/>
          <p:cNvSpPr/>
          <p:nvPr/>
        </p:nvSpPr>
        <p:spPr>
          <a:xfrm>
            <a:off x="4743994" y="1883072"/>
            <a:ext cx="604399" cy="490675"/>
          </a:xfrm>
          <a:custGeom>
            <a:avLst/>
            <a:gdLst/>
            <a:ahLst/>
            <a:cxnLst/>
            <a:rect l="l" t="t" r="r" b="b"/>
            <a:pathLst>
              <a:path w="5947" h="4828" extrusionOk="0">
                <a:moveTo>
                  <a:pt x="4120" y="0"/>
                </a:moveTo>
                <a:lnTo>
                  <a:pt x="3990" y="19"/>
                </a:lnTo>
                <a:lnTo>
                  <a:pt x="3878" y="37"/>
                </a:lnTo>
                <a:lnTo>
                  <a:pt x="3747" y="56"/>
                </a:lnTo>
                <a:lnTo>
                  <a:pt x="3635" y="112"/>
                </a:lnTo>
                <a:lnTo>
                  <a:pt x="3542" y="149"/>
                </a:lnTo>
                <a:lnTo>
                  <a:pt x="3430" y="224"/>
                </a:lnTo>
                <a:lnTo>
                  <a:pt x="3337" y="280"/>
                </a:lnTo>
                <a:lnTo>
                  <a:pt x="3263" y="373"/>
                </a:lnTo>
                <a:lnTo>
                  <a:pt x="3169" y="447"/>
                </a:lnTo>
                <a:lnTo>
                  <a:pt x="3113" y="541"/>
                </a:lnTo>
                <a:lnTo>
                  <a:pt x="3039" y="653"/>
                </a:lnTo>
                <a:lnTo>
                  <a:pt x="3002" y="746"/>
                </a:lnTo>
                <a:lnTo>
                  <a:pt x="2946" y="858"/>
                </a:lnTo>
                <a:lnTo>
                  <a:pt x="2927" y="988"/>
                </a:lnTo>
                <a:lnTo>
                  <a:pt x="2908" y="1100"/>
                </a:lnTo>
                <a:lnTo>
                  <a:pt x="2908" y="1230"/>
                </a:lnTo>
                <a:lnTo>
                  <a:pt x="2908" y="1361"/>
                </a:lnTo>
                <a:lnTo>
                  <a:pt x="2927" y="1510"/>
                </a:lnTo>
                <a:lnTo>
                  <a:pt x="2554" y="1473"/>
                </a:lnTo>
                <a:lnTo>
                  <a:pt x="2200" y="1379"/>
                </a:lnTo>
                <a:lnTo>
                  <a:pt x="1846" y="1268"/>
                </a:lnTo>
                <a:lnTo>
                  <a:pt x="1529" y="1119"/>
                </a:lnTo>
                <a:lnTo>
                  <a:pt x="1212" y="951"/>
                </a:lnTo>
                <a:lnTo>
                  <a:pt x="914" y="727"/>
                </a:lnTo>
                <a:lnTo>
                  <a:pt x="653" y="485"/>
                </a:lnTo>
                <a:lnTo>
                  <a:pt x="411" y="224"/>
                </a:lnTo>
                <a:lnTo>
                  <a:pt x="355" y="373"/>
                </a:lnTo>
                <a:lnTo>
                  <a:pt x="299" y="522"/>
                </a:lnTo>
                <a:lnTo>
                  <a:pt x="262" y="671"/>
                </a:lnTo>
                <a:lnTo>
                  <a:pt x="262" y="839"/>
                </a:lnTo>
                <a:lnTo>
                  <a:pt x="262" y="1007"/>
                </a:lnTo>
                <a:lnTo>
                  <a:pt x="299" y="1156"/>
                </a:lnTo>
                <a:lnTo>
                  <a:pt x="336" y="1286"/>
                </a:lnTo>
                <a:lnTo>
                  <a:pt x="411" y="1435"/>
                </a:lnTo>
                <a:lnTo>
                  <a:pt x="485" y="1547"/>
                </a:lnTo>
                <a:lnTo>
                  <a:pt x="578" y="1659"/>
                </a:lnTo>
                <a:lnTo>
                  <a:pt x="672" y="1771"/>
                </a:lnTo>
                <a:lnTo>
                  <a:pt x="802" y="1864"/>
                </a:lnTo>
                <a:lnTo>
                  <a:pt x="653" y="1845"/>
                </a:lnTo>
                <a:lnTo>
                  <a:pt x="504" y="1808"/>
                </a:lnTo>
                <a:lnTo>
                  <a:pt x="373" y="1771"/>
                </a:lnTo>
                <a:lnTo>
                  <a:pt x="243" y="1696"/>
                </a:lnTo>
                <a:lnTo>
                  <a:pt x="243" y="1715"/>
                </a:lnTo>
                <a:lnTo>
                  <a:pt x="262" y="1939"/>
                </a:lnTo>
                <a:lnTo>
                  <a:pt x="317" y="2144"/>
                </a:lnTo>
                <a:lnTo>
                  <a:pt x="411" y="2330"/>
                </a:lnTo>
                <a:lnTo>
                  <a:pt x="522" y="2498"/>
                </a:lnTo>
                <a:lnTo>
                  <a:pt x="672" y="2647"/>
                </a:lnTo>
                <a:lnTo>
                  <a:pt x="839" y="2759"/>
                </a:lnTo>
                <a:lnTo>
                  <a:pt x="1026" y="2852"/>
                </a:lnTo>
                <a:lnTo>
                  <a:pt x="1231" y="2908"/>
                </a:lnTo>
                <a:lnTo>
                  <a:pt x="1063" y="2945"/>
                </a:lnTo>
                <a:lnTo>
                  <a:pt x="895" y="2945"/>
                </a:lnTo>
                <a:lnTo>
                  <a:pt x="672" y="2927"/>
                </a:lnTo>
                <a:lnTo>
                  <a:pt x="746" y="3113"/>
                </a:lnTo>
                <a:lnTo>
                  <a:pt x="839" y="3262"/>
                </a:lnTo>
                <a:lnTo>
                  <a:pt x="951" y="3411"/>
                </a:lnTo>
                <a:lnTo>
                  <a:pt x="1100" y="3542"/>
                </a:lnTo>
                <a:lnTo>
                  <a:pt x="1249" y="3635"/>
                </a:lnTo>
                <a:lnTo>
                  <a:pt x="1436" y="3709"/>
                </a:lnTo>
                <a:lnTo>
                  <a:pt x="1622" y="3765"/>
                </a:lnTo>
                <a:lnTo>
                  <a:pt x="1809" y="3784"/>
                </a:lnTo>
                <a:lnTo>
                  <a:pt x="1641" y="3896"/>
                </a:lnTo>
                <a:lnTo>
                  <a:pt x="1473" y="4008"/>
                </a:lnTo>
                <a:lnTo>
                  <a:pt x="1305" y="4082"/>
                </a:lnTo>
                <a:lnTo>
                  <a:pt x="1119" y="4157"/>
                </a:lnTo>
                <a:lnTo>
                  <a:pt x="914" y="4213"/>
                </a:lnTo>
                <a:lnTo>
                  <a:pt x="709" y="4269"/>
                </a:lnTo>
                <a:lnTo>
                  <a:pt x="504" y="4287"/>
                </a:lnTo>
                <a:lnTo>
                  <a:pt x="299" y="4306"/>
                </a:lnTo>
                <a:lnTo>
                  <a:pt x="1" y="4287"/>
                </a:lnTo>
                <a:lnTo>
                  <a:pt x="206" y="4399"/>
                </a:lnTo>
                <a:lnTo>
                  <a:pt x="429" y="4511"/>
                </a:lnTo>
                <a:lnTo>
                  <a:pt x="653" y="4604"/>
                </a:lnTo>
                <a:lnTo>
                  <a:pt x="877" y="4679"/>
                </a:lnTo>
                <a:lnTo>
                  <a:pt x="1119" y="4753"/>
                </a:lnTo>
                <a:lnTo>
                  <a:pt x="1361" y="4791"/>
                </a:lnTo>
                <a:lnTo>
                  <a:pt x="1622" y="4828"/>
                </a:lnTo>
                <a:lnTo>
                  <a:pt x="1883" y="4828"/>
                </a:lnTo>
                <a:lnTo>
                  <a:pt x="2275" y="4809"/>
                </a:lnTo>
                <a:lnTo>
                  <a:pt x="2666" y="4753"/>
                </a:lnTo>
                <a:lnTo>
                  <a:pt x="3020" y="4641"/>
                </a:lnTo>
                <a:lnTo>
                  <a:pt x="3356" y="4511"/>
                </a:lnTo>
                <a:lnTo>
                  <a:pt x="3673" y="4343"/>
                </a:lnTo>
                <a:lnTo>
                  <a:pt x="3952" y="4157"/>
                </a:lnTo>
                <a:lnTo>
                  <a:pt x="4213" y="3933"/>
                </a:lnTo>
                <a:lnTo>
                  <a:pt x="4437" y="3709"/>
                </a:lnTo>
                <a:lnTo>
                  <a:pt x="4661" y="3449"/>
                </a:lnTo>
                <a:lnTo>
                  <a:pt x="4828" y="3169"/>
                </a:lnTo>
                <a:lnTo>
                  <a:pt x="4977" y="2889"/>
                </a:lnTo>
                <a:lnTo>
                  <a:pt x="5108" y="2591"/>
                </a:lnTo>
                <a:lnTo>
                  <a:pt x="5201" y="2293"/>
                </a:lnTo>
                <a:lnTo>
                  <a:pt x="5276" y="1976"/>
                </a:lnTo>
                <a:lnTo>
                  <a:pt x="5332" y="1678"/>
                </a:lnTo>
                <a:lnTo>
                  <a:pt x="5332" y="1361"/>
                </a:lnTo>
                <a:lnTo>
                  <a:pt x="5332" y="1212"/>
                </a:lnTo>
                <a:lnTo>
                  <a:pt x="5499" y="1063"/>
                </a:lnTo>
                <a:lnTo>
                  <a:pt x="5667" y="913"/>
                </a:lnTo>
                <a:lnTo>
                  <a:pt x="5816" y="764"/>
                </a:lnTo>
                <a:lnTo>
                  <a:pt x="5947" y="578"/>
                </a:lnTo>
                <a:lnTo>
                  <a:pt x="5779" y="653"/>
                </a:lnTo>
                <a:lnTo>
                  <a:pt x="5611" y="708"/>
                </a:lnTo>
                <a:lnTo>
                  <a:pt x="5425" y="746"/>
                </a:lnTo>
                <a:lnTo>
                  <a:pt x="5238" y="764"/>
                </a:lnTo>
                <a:lnTo>
                  <a:pt x="5238" y="764"/>
                </a:lnTo>
                <a:lnTo>
                  <a:pt x="5425" y="634"/>
                </a:lnTo>
                <a:lnTo>
                  <a:pt x="5574" y="485"/>
                </a:lnTo>
                <a:lnTo>
                  <a:pt x="5686" y="298"/>
                </a:lnTo>
                <a:lnTo>
                  <a:pt x="5779" y="93"/>
                </a:lnTo>
                <a:lnTo>
                  <a:pt x="5779" y="93"/>
                </a:lnTo>
                <a:lnTo>
                  <a:pt x="5593" y="187"/>
                </a:lnTo>
                <a:lnTo>
                  <a:pt x="5406" y="280"/>
                </a:lnTo>
                <a:lnTo>
                  <a:pt x="5201" y="336"/>
                </a:lnTo>
                <a:lnTo>
                  <a:pt x="5015" y="392"/>
                </a:lnTo>
                <a:lnTo>
                  <a:pt x="4921" y="298"/>
                </a:lnTo>
                <a:lnTo>
                  <a:pt x="4828" y="224"/>
                </a:lnTo>
                <a:lnTo>
                  <a:pt x="4716" y="168"/>
                </a:lnTo>
                <a:lnTo>
                  <a:pt x="4605" y="112"/>
                </a:lnTo>
                <a:lnTo>
                  <a:pt x="4493" y="75"/>
                </a:lnTo>
                <a:lnTo>
                  <a:pt x="4381" y="37"/>
                </a:lnTo>
                <a:lnTo>
                  <a:pt x="4250" y="19"/>
                </a:lnTo>
                <a:lnTo>
                  <a:pt x="41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558;p39"/>
          <p:cNvSpPr/>
          <p:nvPr/>
        </p:nvSpPr>
        <p:spPr>
          <a:xfrm>
            <a:off x="5429629" y="1879270"/>
            <a:ext cx="313343" cy="313324"/>
          </a:xfrm>
          <a:custGeom>
            <a:avLst/>
            <a:gdLst/>
            <a:ahLst/>
            <a:cxnLst/>
            <a:rect l="l" t="t" r="r" b="b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Šipka doleva 93"/>
          <p:cNvSpPr/>
          <p:nvPr/>
        </p:nvSpPr>
        <p:spPr>
          <a:xfrm>
            <a:off x="6823806" y="1842034"/>
            <a:ext cx="870324" cy="49608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PROBLÉM</a:t>
            </a: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90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/>
      <p:bldP spid="77" grpId="0" animBg="1"/>
      <p:bldP spid="5" grpId="0" animBg="1"/>
      <p:bldP spid="81" grpId="0" animBg="1"/>
      <p:bldP spid="86" grpId="0" animBg="1"/>
      <p:bldP spid="87" grpId="0" animBg="1"/>
      <p:bldP spid="89" grpId="0" animBg="1"/>
      <p:bldP spid="90" grpId="0" animBg="1"/>
      <p:bldP spid="91" grpId="0"/>
      <p:bldP spid="7" grpId="0" animBg="1"/>
      <p:bldP spid="92" grpId="0" animBg="1"/>
      <p:bldP spid="93" grpId="0" animBg="1"/>
      <p:bldP spid="9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60</a:t>
            </a:fld>
            <a:endParaRPr lang="en"/>
          </a:p>
        </p:txBody>
      </p:sp>
      <p:sp>
        <p:nvSpPr>
          <p:cNvPr id="4" name="Obdélník 3"/>
          <p:cNvSpPr/>
          <p:nvPr/>
        </p:nvSpPr>
        <p:spPr>
          <a:xfrm>
            <a:off x="1221761" y="1129553"/>
            <a:ext cx="6700477" cy="2289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Další technologie?</a:t>
            </a:r>
            <a:endParaRPr lang="cs-CZ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98924" cy="459385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7067549" y="0"/>
            <a:ext cx="2076449" cy="45938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7234462" y="290133"/>
            <a:ext cx="182381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FLEXGUARD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GARDEN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ZONE</a:t>
            </a:r>
            <a:endParaRPr lang="cs-CZ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62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SC_01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" y="0"/>
            <a:ext cx="714451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61</a:t>
            </a:fld>
            <a:endParaRPr lang="en"/>
          </a:p>
        </p:txBody>
      </p:sp>
      <p:sp>
        <p:nvSpPr>
          <p:cNvPr id="7" name="Obdélník 6"/>
          <p:cNvSpPr/>
          <p:nvPr/>
        </p:nvSpPr>
        <p:spPr>
          <a:xfrm>
            <a:off x="7067549" y="0"/>
            <a:ext cx="2076449" cy="45938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7234462" y="290133"/>
            <a:ext cx="18238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GARDEN</a:t>
            </a:r>
          </a:p>
        </p:txBody>
      </p:sp>
      <p:pic>
        <p:nvPicPr>
          <p:cNvPr id="6152" name="Picture 8" descr="https://garden.sicurit.cz/wp-content/uploads/2018/07/23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" r="10356" b="7707"/>
          <a:stretch/>
        </p:blipFill>
        <p:spPr bwMode="auto">
          <a:xfrm>
            <a:off x="5423005" y="2138533"/>
            <a:ext cx="3456000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garden.sicurit.cz/wp-content/uploads/2018/07/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514" y="1189725"/>
            <a:ext cx="2068981" cy="13789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336284" y="3151511"/>
            <a:ext cx="47569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Bezdrátové zabezpečení plotu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Přednastavený KIT 10, 25, 50, 100m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Možnost integrace do jakékoliv EZS</a:t>
            </a:r>
          </a:p>
        </p:txBody>
      </p:sp>
    </p:spTree>
    <p:extLst>
      <p:ext uri="{BB962C8B-B14F-4D97-AF65-F5344CB8AC3E}">
        <p14:creationId xmlns:p14="http://schemas.microsoft.com/office/powerpoint/2010/main" val="377173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62</a:t>
            </a:fld>
            <a:endParaRPr lang="en"/>
          </a:p>
        </p:txBody>
      </p:sp>
      <p:sp>
        <p:nvSpPr>
          <p:cNvPr id="4" name="Obdélník 3"/>
          <p:cNvSpPr/>
          <p:nvPr/>
        </p:nvSpPr>
        <p:spPr>
          <a:xfrm>
            <a:off x="1221761" y="1129553"/>
            <a:ext cx="6700477" cy="2289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Další technologie?</a:t>
            </a:r>
            <a:endParaRPr lang="cs-CZ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7067549" y="0"/>
            <a:ext cx="2076449" cy="45938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7129749" y="290133"/>
            <a:ext cx="200180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WALLGUARD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Detekce bourání zdiva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Detekce vrtacího kladiva</a:t>
            </a:r>
            <a:endParaRPr lang="cs-CZ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9538"/>
            <a:ext cx="7067549" cy="492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INFRATRONIC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63</a:t>
            </a:fld>
            <a:endParaRPr lang="en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549600" y="1225344"/>
            <a:ext cx="2806350" cy="1929336"/>
          </a:xfrm>
        </p:spPr>
        <p:txBody>
          <a:bodyPr/>
          <a:lstStyle/>
          <a:p>
            <a:pPr>
              <a:buClrTx/>
            </a:pPr>
            <a:r>
              <a:rPr lang="cs-CZ" dirty="0" smtClean="0"/>
              <a:t>Venkovní PIR</a:t>
            </a:r>
          </a:p>
          <a:p>
            <a:pPr>
              <a:buClrTx/>
            </a:pPr>
            <a:r>
              <a:rPr lang="cs-CZ" dirty="0" smtClean="0"/>
              <a:t>Dosah 150 m</a:t>
            </a:r>
          </a:p>
          <a:p>
            <a:pPr>
              <a:buClrTx/>
            </a:pPr>
            <a:r>
              <a:rPr lang="cs-CZ" dirty="0" smtClean="0"/>
              <a:t>Vypadá jako kamera</a:t>
            </a:r>
          </a:p>
          <a:p>
            <a:pPr marL="101600" indent="0">
              <a:buNone/>
            </a:pPr>
            <a:endParaRPr lang="cs-CZ" dirty="0"/>
          </a:p>
        </p:txBody>
      </p:sp>
      <p:pic>
        <p:nvPicPr>
          <p:cNvPr id="7170" name="Picture 2" descr="INFRATRON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345" y="422335"/>
            <a:ext cx="1174955" cy="92234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74" y="3330541"/>
            <a:ext cx="2861310" cy="100310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100" y="1215991"/>
            <a:ext cx="1800225" cy="21145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224" y="2097405"/>
            <a:ext cx="1856436" cy="21145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9227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VENKOVNÍ DETEKTORY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64</a:t>
            </a:fld>
            <a:endParaRPr lang="en"/>
          </a:p>
        </p:txBody>
      </p:sp>
      <p:grpSp>
        <p:nvGrpSpPr>
          <p:cNvPr id="24" name="Skupina 23"/>
          <p:cNvGrpSpPr/>
          <p:nvPr/>
        </p:nvGrpSpPr>
        <p:grpSpPr>
          <a:xfrm>
            <a:off x="5552538" y="1597818"/>
            <a:ext cx="1610462" cy="2040732"/>
            <a:chOff x="5552538" y="1597818"/>
            <a:chExt cx="1610462" cy="2040732"/>
          </a:xfrm>
        </p:grpSpPr>
        <p:sp>
          <p:nvSpPr>
            <p:cNvPr id="20" name="Obdélník 19"/>
            <p:cNvSpPr/>
            <p:nvPr/>
          </p:nvSpPr>
          <p:spPr>
            <a:xfrm>
              <a:off x="5552538" y="1597818"/>
              <a:ext cx="1610462" cy="20407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0291" y="1687114"/>
              <a:ext cx="1430284" cy="1827324"/>
            </a:xfrm>
            <a:prstGeom prst="rect">
              <a:avLst/>
            </a:prstGeom>
          </p:spPr>
        </p:pic>
      </p:grp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-1001018"/>
            <a:ext cx="3060252" cy="3619202"/>
          </a:xfrm>
          <a:prstGeom prst="rect">
            <a:avLst/>
          </a:prstGeom>
        </p:spPr>
      </p:pic>
      <p:grpSp>
        <p:nvGrpSpPr>
          <p:cNvPr id="17" name="Skupina 16"/>
          <p:cNvGrpSpPr/>
          <p:nvPr/>
        </p:nvGrpSpPr>
        <p:grpSpPr>
          <a:xfrm>
            <a:off x="219933" y="1597818"/>
            <a:ext cx="1610462" cy="2040732"/>
            <a:chOff x="219933" y="1597818"/>
            <a:chExt cx="1610462" cy="2040732"/>
          </a:xfrm>
        </p:grpSpPr>
        <p:sp>
          <p:nvSpPr>
            <p:cNvPr id="16" name="Obdélník 15"/>
            <p:cNvSpPr/>
            <p:nvPr/>
          </p:nvSpPr>
          <p:spPr>
            <a:xfrm>
              <a:off x="219933" y="1597818"/>
              <a:ext cx="1610462" cy="20407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670" y="1746736"/>
              <a:ext cx="1203541" cy="1767702"/>
            </a:xfrm>
            <a:prstGeom prst="rect">
              <a:avLst/>
            </a:prstGeom>
          </p:spPr>
        </p:pic>
      </p:grpSp>
      <p:grpSp>
        <p:nvGrpSpPr>
          <p:cNvPr id="22" name="Skupina 21"/>
          <p:cNvGrpSpPr/>
          <p:nvPr/>
        </p:nvGrpSpPr>
        <p:grpSpPr>
          <a:xfrm>
            <a:off x="1997468" y="1607376"/>
            <a:ext cx="1610462" cy="2040732"/>
            <a:chOff x="1997468" y="1607376"/>
            <a:chExt cx="1610462" cy="2040732"/>
          </a:xfrm>
        </p:grpSpPr>
        <p:sp>
          <p:nvSpPr>
            <p:cNvPr id="18" name="Obdélník 17"/>
            <p:cNvSpPr/>
            <p:nvPr/>
          </p:nvSpPr>
          <p:spPr>
            <a:xfrm>
              <a:off x="1997468" y="1607376"/>
              <a:ext cx="1610462" cy="20407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68596" y="1691892"/>
              <a:ext cx="1167248" cy="1890749"/>
            </a:xfrm>
            <a:prstGeom prst="rect">
              <a:avLst/>
            </a:prstGeom>
          </p:spPr>
        </p:pic>
      </p:grpSp>
      <p:grpSp>
        <p:nvGrpSpPr>
          <p:cNvPr id="23" name="Skupina 22"/>
          <p:cNvGrpSpPr/>
          <p:nvPr/>
        </p:nvGrpSpPr>
        <p:grpSpPr>
          <a:xfrm>
            <a:off x="3775003" y="1597818"/>
            <a:ext cx="1610462" cy="2040732"/>
            <a:chOff x="3775003" y="1597818"/>
            <a:chExt cx="1610462" cy="2040732"/>
          </a:xfrm>
        </p:grpSpPr>
        <p:sp>
          <p:nvSpPr>
            <p:cNvPr id="19" name="Obdélník 18"/>
            <p:cNvSpPr/>
            <p:nvPr/>
          </p:nvSpPr>
          <p:spPr>
            <a:xfrm>
              <a:off x="3775003" y="1597818"/>
              <a:ext cx="1610462" cy="20407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73187" y="1828800"/>
              <a:ext cx="1201068" cy="1596629"/>
            </a:xfrm>
            <a:prstGeom prst="rect">
              <a:avLst/>
            </a:prstGeom>
          </p:spPr>
        </p:pic>
      </p:grpSp>
      <p:grpSp>
        <p:nvGrpSpPr>
          <p:cNvPr id="25" name="Skupina 24"/>
          <p:cNvGrpSpPr/>
          <p:nvPr/>
        </p:nvGrpSpPr>
        <p:grpSpPr>
          <a:xfrm>
            <a:off x="7330073" y="1607376"/>
            <a:ext cx="1610462" cy="2040732"/>
            <a:chOff x="7330073" y="1607376"/>
            <a:chExt cx="1610462" cy="2040732"/>
          </a:xfrm>
        </p:grpSpPr>
        <p:sp>
          <p:nvSpPr>
            <p:cNvPr id="21" name="Obdélník 20"/>
            <p:cNvSpPr/>
            <p:nvPr/>
          </p:nvSpPr>
          <p:spPr>
            <a:xfrm>
              <a:off x="7330073" y="1607376"/>
              <a:ext cx="1610462" cy="20407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Obrázek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5056" y="1660544"/>
              <a:ext cx="1296034" cy="1953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4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VENKOVNÍ DETEKTORY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65</a:t>
            </a:fld>
            <a:endParaRPr lang="en"/>
          </a:p>
        </p:txBody>
      </p:sp>
      <p:grpSp>
        <p:nvGrpSpPr>
          <p:cNvPr id="24" name="Skupina 23"/>
          <p:cNvGrpSpPr/>
          <p:nvPr/>
        </p:nvGrpSpPr>
        <p:grpSpPr>
          <a:xfrm>
            <a:off x="5552538" y="1597818"/>
            <a:ext cx="1610462" cy="2040732"/>
            <a:chOff x="5552538" y="1597818"/>
            <a:chExt cx="1610462" cy="2040732"/>
          </a:xfrm>
        </p:grpSpPr>
        <p:sp>
          <p:nvSpPr>
            <p:cNvPr id="20" name="Obdélník 19"/>
            <p:cNvSpPr/>
            <p:nvPr/>
          </p:nvSpPr>
          <p:spPr>
            <a:xfrm>
              <a:off x="5552538" y="1597818"/>
              <a:ext cx="1610462" cy="20407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0291" y="1687114"/>
              <a:ext cx="1430284" cy="1827324"/>
            </a:xfrm>
            <a:prstGeom prst="rect">
              <a:avLst/>
            </a:prstGeom>
          </p:spPr>
        </p:pic>
      </p:grpSp>
      <p:grpSp>
        <p:nvGrpSpPr>
          <p:cNvPr id="17" name="Skupina 16"/>
          <p:cNvGrpSpPr/>
          <p:nvPr/>
        </p:nvGrpSpPr>
        <p:grpSpPr>
          <a:xfrm>
            <a:off x="219933" y="1597818"/>
            <a:ext cx="1610462" cy="2040732"/>
            <a:chOff x="219933" y="1597818"/>
            <a:chExt cx="1610462" cy="2040732"/>
          </a:xfrm>
        </p:grpSpPr>
        <p:sp>
          <p:nvSpPr>
            <p:cNvPr id="16" name="Obdélník 15"/>
            <p:cNvSpPr/>
            <p:nvPr/>
          </p:nvSpPr>
          <p:spPr>
            <a:xfrm>
              <a:off x="219933" y="1597818"/>
              <a:ext cx="1610462" cy="20407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670" y="1746736"/>
              <a:ext cx="1203541" cy="1767702"/>
            </a:xfrm>
            <a:prstGeom prst="rect">
              <a:avLst/>
            </a:prstGeom>
          </p:spPr>
        </p:pic>
      </p:grpSp>
      <p:grpSp>
        <p:nvGrpSpPr>
          <p:cNvPr id="22" name="Skupina 21"/>
          <p:cNvGrpSpPr/>
          <p:nvPr/>
        </p:nvGrpSpPr>
        <p:grpSpPr>
          <a:xfrm>
            <a:off x="1997468" y="1607376"/>
            <a:ext cx="1610462" cy="2040732"/>
            <a:chOff x="1997468" y="1607376"/>
            <a:chExt cx="1610462" cy="2040732"/>
          </a:xfrm>
        </p:grpSpPr>
        <p:sp>
          <p:nvSpPr>
            <p:cNvPr id="18" name="Obdélník 17"/>
            <p:cNvSpPr/>
            <p:nvPr/>
          </p:nvSpPr>
          <p:spPr>
            <a:xfrm>
              <a:off x="1997468" y="1607376"/>
              <a:ext cx="1610462" cy="20407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8596" y="1691892"/>
              <a:ext cx="1167248" cy="1890749"/>
            </a:xfrm>
            <a:prstGeom prst="rect">
              <a:avLst/>
            </a:prstGeom>
          </p:spPr>
        </p:pic>
      </p:grpSp>
      <p:grpSp>
        <p:nvGrpSpPr>
          <p:cNvPr id="23" name="Skupina 22"/>
          <p:cNvGrpSpPr/>
          <p:nvPr/>
        </p:nvGrpSpPr>
        <p:grpSpPr>
          <a:xfrm>
            <a:off x="3775003" y="1597818"/>
            <a:ext cx="1610462" cy="2040732"/>
            <a:chOff x="3775003" y="1597818"/>
            <a:chExt cx="1610462" cy="2040732"/>
          </a:xfrm>
        </p:grpSpPr>
        <p:sp>
          <p:nvSpPr>
            <p:cNvPr id="19" name="Obdélník 18"/>
            <p:cNvSpPr/>
            <p:nvPr/>
          </p:nvSpPr>
          <p:spPr>
            <a:xfrm>
              <a:off x="3775003" y="1597818"/>
              <a:ext cx="1610462" cy="20407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3187" y="1828800"/>
              <a:ext cx="1201068" cy="1596629"/>
            </a:xfrm>
            <a:prstGeom prst="rect">
              <a:avLst/>
            </a:prstGeom>
          </p:spPr>
        </p:pic>
      </p:grpSp>
      <p:grpSp>
        <p:nvGrpSpPr>
          <p:cNvPr id="25" name="Skupina 24"/>
          <p:cNvGrpSpPr/>
          <p:nvPr/>
        </p:nvGrpSpPr>
        <p:grpSpPr>
          <a:xfrm>
            <a:off x="7330073" y="1607376"/>
            <a:ext cx="1610462" cy="2040732"/>
            <a:chOff x="7330073" y="1607376"/>
            <a:chExt cx="1610462" cy="2040732"/>
          </a:xfrm>
        </p:grpSpPr>
        <p:sp>
          <p:nvSpPr>
            <p:cNvPr id="21" name="Obdélník 20"/>
            <p:cNvSpPr/>
            <p:nvPr/>
          </p:nvSpPr>
          <p:spPr>
            <a:xfrm>
              <a:off x="7330073" y="1607376"/>
              <a:ext cx="1610462" cy="20407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Obrázek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5056" y="1660544"/>
              <a:ext cx="1296034" cy="1953443"/>
            </a:xfrm>
            <a:prstGeom prst="rect">
              <a:avLst/>
            </a:prstGeom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3750" y="1133988"/>
            <a:ext cx="5243430" cy="300655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0509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6914E-6 L -0.73958 -0.0018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79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6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  <p:sp>
        <p:nvSpPr>
          <p:cNvPr id="2" name="Obdélník 1"/>
          <p:cNvSpPr/>
          <p:nvPr/>
        </p:nvSpPr>
        <p:spPr>
          <a:xfrm>
            <a:off x="4023300" y="-19050"/>
            <a:ext cx="5120700" cy="461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Picture 2" descr="https://garden.sicurit.cz/wp-content/uploads/2018/07/Perimeter-300x7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700" y="472178"/>
            <a:ext cx="3101528" cy="77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9" name="Google Shape;319;p36"/>
          <p:cNvGrpSpPr/>
          <p:nvPr/>
        </p:nvGrpSpPr>
        <p:grpSpPr>
          <a:xfrm>
            <a:off x="5381953" y="1579457"/>
            <a:ext cx="2668517" cy="2466838"/>
            <a:chOff x="5975075" y="2327500"/>
            <a:chExt cx="420100" cy="388350"/>
          </a:xfrm>
          <a:solidFill>
            <a:schemeClr val="bg1">
              <a:lumMod val="65000"/>
            </a:schemeClr>
          </a:solidFill>
        </p:grpSpPr>
        <p:sp>
          <p:nvSpPr>
            <p:cNvPr id="320" name="Google Shape;320;p36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F4F5C"/>
                </a:solidFill>
              </a:endParaRPr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F4F5C"/>
                </a:solidFill>
              </a:endParaRPr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310512" y="201469"/>
            <a:ext cx="3316608" cy="4085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50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100000"/>
            </a:pPr>
            <a:r>
              <a:rPr lang="cs-CZ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Komponenty pro zabezpečení perimetru  sami vyvíjíme a sami vyrábíme.</a:t>
            </a:r>
          </a:p>
          <a:p>
            <a:pPr marL="74250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100000"/>
            </a:pPr>
            <a:r>
              <a:rPr lang="cs-CZ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Nevytváříme si domněnky, prostě víme jak to udělat nejlépe. Pořád to testujeme a monitorujeme a zabýváme se tím od nepaměti.</a:t>
            </a:r>
          </a:p>
          <a:p>
            <a:pPr marL="74250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100000"/>
            </a:pPr>
            <a:r>
              <a:rPr lang="cs-CZ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Naše výrobky nedělají falešné poplachy.</a:t>
            </a:r>
            <a:endParaRPr lang="cs-CZ" sz="17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67</a:t>
            </a:fld>
            <a:endParaRPr lang="en"/>
          </a:p>
        </p:txBody>
      </p:sp>
      <p:sp>
        <p:nvSpPr>
          <p:cNvPr id="4" name="Obdélník 3"/>
          <p:cNvSpPr/>
          <p:nvPr/>
        </p:nvSpPr>
        <p:spPr>
          <a:xfrm>
            <a:off x="1221761" y="1129553"/>
            <a:ext cx="6700477" cy="2289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 ještě děláme?</a:t>
            </a:r>
            <a:endParaRPr lang="cs-CZ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1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MOBILNÍ KAMEROVÝ BOD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68</a:t>
            </a:fld>
            <a:endParaRPr lang="en"/>
          </a:p>
        </p:txBody>
      </p:sp>
      <p:pic>
        <p:nvPicPr>
          <p:cNvPr id="4098" name="Picture 2" descr="https://www.sicurit.cz/api/files/img/md/a59150c3c59b47a4aca1da1fc02fe9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5"/>
          <a:stretch/>
        </p:blipFill>
        <p:spPr bwMode="auto">
          <a:xfrm>
            <a:off x="3849060" y="1291183"/>
            <a:ext cx="4182420" cy="292245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sicurit.cz/api/files/img/8fce925f74324fc5a26b21815fa6146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r="21057"/>
          <a:stretch/>
        </p:blipFill>
        <p:spPr bwMode="auto">
          <a:xfrm>
            <a:off x="618180" y="1291183"/>
            <a:ext cx="2986975" cy="292245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94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VIRTUÁLNÍ A MECHANICKÉ TURNIKETY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69</a:t>
            </a:fld>
            <a:endParaRPr lang="en"/>
          </a:p>
        </p:txBody>
      </p:sp>
      <p:pic>
        <p:nvPicPr>
          <p:cNvPr id="1026" name="Picture 2" descr="https://www.sicurit.cz/api/files/img/1a1a6e8e25084da183bf111fadb8719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1336040"/>
            <a:ext cx="3406140" cy="289945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sicurit.cz/api/files/img/47b1d62cdc0a49b7a9d58a177b07926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t="13795" r="10048" b="14906"/>
          <a:stretch/>
        </p:blipFill>
        <p:spPr bwMode="auto">
          <a:xfrm>
            <a:off x="4259580" y="1336040"/>
            <a:ext cx="3787020" cy="290798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75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Skupina 111"/>
          <p:cNvGrpSpPr/>
          <p:nvPr/>
        </p:nvGrpSpPr>
        <p:grpSpPr>
          <a:xfrm>
            <a:off x="670753" y="1944290"/>
            <a:ext cx="5700477" cy="346969"/>
            <a:chOff x="953837" y="2141100"/>
            <a:chExt cx="5700477" cy="412097"/>
          </a:xfrm>
        </p:grpSpPr>
        <p:cxnSp>
          <p:nvCxnSpPr>
            <p:cNvPr id="113" name="Přímá spojnice 112"/>
            <p:cNvCxnSpPr/>
            <p:nvPr/>
          </p:nvCxnSpPr>
          <p:spPr>
            <a:xfrm>
              <a:off x="953838" y="2500888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Přímá spojnice 113"/>
            <p:cNvCxnSpPr/>
            <p:nvPr/>
          </p:nvCxnSpPr>
          <p:spPr>
            <a:xfrm>
              <a:off x="953837" y="2430025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Přímá spojnice 114"/>
            <p:cNvCxnSpPr/>
            <p:nvPr/>
          </p:nvCxnSpPr>
          <p:spPr>
            <a:xfrm>
              <a:off x="953838" y="2360548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Přímá spojnice 115"/>
            <p:cNvCxnSpPr/>
            <p:nvPr/>
          </p:nvCxnSpPr>
          <p:spPr>
            <a:xfrm>
              <a:off x="953837" y="2289685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Přímá spojnice 116"/>
            <p:cNvCxnSpPr/>
            <p:nvPr/>
          </p:nvCxnSpPr>
          <p:spPr>
            <a:xfrm>
              <a:off x="953839" y="2141100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Přímá spojnice 117"/>
            <p:cNvCxnSpPr/>
            <p:nvPr/>
          </p:nvCxnSpPr>
          <p:spPr>
            <a:xfrm>
              <a:off x="953838" y="2214497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Skupina 118"/>
          <p:cNvGrpSpPr/>
          <p:nvPr/>
        </p:nvGrpSpPr>
        <p:grpSpPr>
          <a:xfrm>
            <a:off x="638642" y="2523445"/>
            <a:ext cx="5700477" cy="346969"/>
            <a:chOff x="953837" y="2141100"/>
            <a:chExt cx="5700477" cy="412097"/>
          </a:xfrm>
        </p:grpSpPr>
        <p:cxnSp>
          <p:nvCxnSpPr>
            <p:cNvPr id="120" name="Přímá spojnice 119"/>
            <p:cNvCxnSpPr/>
            <p:nvPr/>
          </p:nvCxnSpPr>
          <p:spPr>
            <a:xfrm>
              <a:off x="953838" y="2500888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Přímá spojnice 120"/>
            <p:cNvCxnSpPr/>
            <p:nvPr/>
          </p:nvCxnSpPr>
          <p:spPr>
            <a:xfrm>
              <a:off x="953837" y="2430025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Přímá spojnice 121"/>
            <p:cNvCxnSpPr/>
            <p:nvPr/>
          </p:nvCxnSpPr>
          <p:spPr>
            <a:xfrm>
              <a:off x="953838" y="2360548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Přímá spojnice 122"/>
            <p:cNvCxnSpPr/>
            <p:nvPr/>
          </p:nvCxnSpPr>
          <p:spPr>
            <a:xfrm>
              <a:off x="953837" y="2289685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Přímá spojnice 123"/>
            <p:cNvCxnSpPr/>
            <p:nvPr/>
          </p:nvCxnSpPr>
          <p:spPr>
            <a:xfrm>
              <a:off x="953839" y="2141100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Přímá spojnice 124"/>
            <p:cNvCxnSpPr/>
            <p:nvPr/>
          </p:nvCxnSpPr>
          <p:spPr>
            <a:xfrm>
              <a:off x="953838" y="2214497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Skupina 125"/>
          <p:cNvGrpSpPr/>
          <p:nvPr/>
        </p:nvGrpSpPr>
        <p:grpSpPr>
          <a:xfrm>
            <a:off x="680687" y="3190075"/>
            <a:ext cx="5700477" cy="346969"/>
            <a:chOff x="953837" y="2141100"/>
            <a:chExt cx="5700477" cy="412097"/>
          </a:xfrm>
        </p:grpSpPr>
        <p:cxnSp>
          <p:nvCxnSpPr>
            <p:cNvPr id="133" name="Přímá spojnice 132"/>
            <p:cNvCxnSpPr/>
            <p:nvPr/>
          </p:nvCxnSpPr>
          <p:spPr>
            <a:xfrm>
              <a:off x="953838" y="2500888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Přímá spojnice 136"/>
            <p:cNvCxnSpPr/>
            <p:nvPr/>
          </p:nvCxnSpPr>
          <p:spPr>
            <a:xfrm>
              <a:off x="953837" y="2430025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Přímá spojnice 137"/>
            <p:cNvCxnSpPr/>
            <p:nvPr/>
          </p:nvCxnSpPr>
          <p:spPr>
            <a:xfrm>
              <a:off x="953838" y="2360548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Přímá spojnice 138"/>
            <p:cNvCxnSpPr/>
            <p:nvPr/>
          </p:nvCxnSpPr>
          <p:spPr>
            <a:xfrm>
              <a:off x="953837" y="2289685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Přímá spojnice 139"/>
            <p:cNvCxnSpPr/>
            <p:nvPr/>
          </p:nvCxnSpPr>
          <p:spPr>
            <a:xfrm>
              <a:off x="953839" y="2141100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Přímá spojnice 140"/>
            <p:cNvCxnSpPr/>
            <p:nvPr/>
          </p:nvCxnSpPr>
          <p:spPr>
            <a:xfrm>
              <a:off x="953838" y="2214497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Skupina 19"/>
          <p:cNvGrpSpPr/>
          <p:nvPr/>
        </p:nvGrpSpPr>
        <p:grpSpPr>
          <a:xfrm>
            <a:off x="647149" y="1407064"/>
            <a:ext cx="5700477" cy="346969"/>
            <a:chOff x="953837" y="2141100"/>
            <a:chExt cx="5700477" cy="412097"/>
          </a:xfrm>
        </p:grpSpPr>
        <p:cxnSp>
          <p:nvCxnSpPr>
            <p:cNvPr id="18" name="Přímá spojnice 17"/>
            <p:cNvCxnSpPr/>
            <p:nvPr/>
          </p:nvCxnSpPr>
          <p:spPr>
            <a:xfrm>
              <a:off x="953838" y="2500888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Přímá spojnice 106"/>
            <p:cNvCxnSpPr/>
            <p:nvPr/>
          </p:nvCxnSpPr>
          <p:spPr>
            <a:xfrm>
              <a:off x="953837" y="2430025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Přímá spojnice 107"/>
            <p:cNvCxnSpPr/>
            <p:nvPr/>
          </p:nvCxnSpPr>
          <p:spPr>
            <a:xfrm>
              <a:off x="953838" y="2360548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Přímá spojnice 108"/>
            <p:cNvCxnSpPr/>
            <p:nvPr/>
          </p:nvCxnSpPr>
          <p:spPr>
            <a:xfrm>
              <a:off x="953837" y="2289685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Přímá spojnice 109"/>
            <p:cNvCxnSpPr/>
            <p:nvPr/>
          </p:nvCxnSpPr>
          <p:spPr>
            <a:xfrm>
              <a:off x="953839" y="2141100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Přímá spojnice 110"/>
            <p:cNvCxnSpPr/>
            <p:nvPr/>
          </p:nvCxnSpPr>
          <p:spPr>
            <a:xfrm>
              <a:off x="953838" y="2214497"/>
              <a:ext cx="5700475" cy="523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3" name="Google Shape;173;p20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cs-CZ" dirty="0"/>
              <a:t>IR BARIÉRA </a:t>
            </a:r>
            <a:r>
              <a:rPr lang="cs-CZ" dirty="0" smtClean="0"/>
              <a:t>– PRINCIP ČINNOSTI</a:t>
            </a:r>
            <a:endParaRPr dirty="0"/>
          </a:p>
        </p:txBody>
      </p:sp>
      <p:sp>
        <p:nvSpPr>
          <p:cNvPr id="175" name="Google Shape;175;p20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302" name="TextovéPole 301"/>
          <p:cNvSpPr txBox="1"/>
          <p:nvPr/>
        </p:nvSpPr>
        <p:spPr>
          <a:xfrm>
            <a:off x="3670001" y="3989472"/>
            <a:ext cx="944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50 cm</a:t>
            </a:r>
            <a:endParaRPr lang="cs-CZ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7" name="Google Shape;464;p39"/>
          <p:cNvGrpSpPr/>
          <p:nvPr/>
        </p:nvGrpSpPr>
        <p:grpSpPr>
          <a:xfrm>
            <a:off x="8125366" y="1853543"/>
            <a:ext cx="876060" cy="2561536"/>
            <a:chOff x="3386850" y="2264625"/>
            <a:chExt cx="203950" cy="509250"/>
          </a:xfrm>
          <a:solidFill>
            <a:schemeClr val="accent1"/>
          </a:solidFill>
        </p:grpSpPr>
        <p:sp>
          <p:nvSpPr>
            <p:cNvPr id="128" name="Google Shape;465;p39"/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66;p39"/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Obdélník 77"/>
          <p:cNvSpPr/>
          <p:nvPr/>
        </p:nvSpPr>
        <p:spPr>
          <a:xfrm>
            <a:off x="262828" y="1127632"/>
            <a:ext cx="450617" cy="3109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3" name="Skupina 82"/>
          <p:cNvGrpSpPr/>
          <p:nvPr/>
        </p:nvGrpSpPr>
        <p:grpSpPr>
          <a:xfrm>
            <a:off x="331954" y="1359486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84" name="Zaoblený obdélník 83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5" name="Zaoblený obdélník 84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1" name="Skupina 60"/>
          <p:cNvGrpSpPr/>
          <p:nvPr/>
        </p:nvGrpSpPr>
        <p:grpSpPr>
          <a:xfrm>
            <a:off x="334792" y="2464031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62" name="Zaoblený obdélník 61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Zaoblený obdélník 62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4" name="Skupina 63"/>
          <p:cNvGrpSpPr/>
          <p:nvPr/>
        </p:nvGrpSpPr>
        <p:grpSpPr>
          <a:xfrm>
            <a:off x="334792" y="3159038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65" name="Zaoblený obdélník 64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Zaoblený obdélník 65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7" name="Skupina 66"/>
          <p:cNvGrpSpPr/>
          <p:nvPr/>
        </p:nvGrpSpPr>
        <p:grpSpPr>
          <a:xfrm>
            <a:off x="342657" y="1902264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68" name="Zaoblený obdélník 67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9" name="Zaoblený obdélník 68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73" name="Obdélník 72"/>
          <p:cNvSpPr/>
          <p:nvPr/>
        </p:nvSpPr>
        <p:spPr>
          <a:xfrm>
            <a:off x="6267797" y="1134537"/>
            <a:ext cx="450617" cy="3109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4" name="Skupina 73"/>
          <p:cNvGrpSpPr/>
          <p:nvPr/>
        </p:nvGrpSpPr>
        <p:grpSpPr>
          <a:xfrm>
            <a:off x="6336923" y="1366391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105" name="Zaoblený obdélník 104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6" name="Zaoblený obdélník 105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6" name="Skupina 75"/>
          <p:cNvGrpSpPr/>
          <p:nvPr/>
        </p:nvGrpSpPr>
        <p:grpSpPr>
          <a:xfrm>
            <a:off x="6339761" y="2470936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103" name="Zaoblený obdélník 102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4" name="Zaoblený obdélník 103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9" name="Skupina 78"/>
          <p:cNvGrpSpPr/>
          <p:nvPr/>
        </p:nvGrpSpPr>
        <p:grpSpPr>
          <a:xfrm>
            <a:off x="6339761" y="3165943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101" name="Zaoblený obdélník 100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2" name="Zaoblený obdélník 101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80" name="Skupina 79"/>
          <p:cNvGrpSpPr/>
          <p:nvPr/>
        </p:nvGrpSpPr>
        <p:grpSpPr>
          <a:xfrm>
            <a:off x="6347626" y="1909169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82" name="Zaoblený obdélník 81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8" name="Zaoblený obdélník 87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Volný tvar 4"/>
          <p:cNvSpPr/>
          <p:nvPr/>
        </p:nvSpPr>
        <p:spPr>
          <a:xfrm>
            <a:off x="-60913" y="4130822"/>
            <a:ext cx="9273805" cy="518216"/>
          </a:xfrm>
          <a:custGeom>
            <a:avLst/>
            <a:gdLst>
              <a:gd name="connsiteX0" fmla="*/ 97810 w 7132542"/>
              <a:gd name="connsiteY0" fmla="*/ 70075 h 389603"/>
              <a:gd name="connsiteX1" fmla="*/ 704848 w 7132542"/>
              <a:gd name="connsiteY1" fmla="*/ 919 h 389603"/>
              <a:gd name="connsiteX2" fmla="*/ 1365675 w 7132542"/>
              <a:gd name="connsiteY2" fmla="*/ 100812 h 389603"/>
              <a:gd name="connsiteX3" fmla="*/ 1888189 w 7132542"/>
              <a:gd name="connsiteY3" fmla="*/ 47023 h 389603"/>
              <a:gd name="connsiteX4" fmla="*/ 2064922 w 7132542"/>
              <a:gd name="connsiteY4" fmla="*/ 146916 h 389603"/>
              <a:gd name="connsiteX5" fmla="*/ 2210919 w 7132542"/>
              <a:gd name="connsiteY5" fmla="*/ 62391 h 389603"/>
              <a:gd name="connsiteX6" fmla="*/ 2602805 w 7132542"/>
              <a:gd name="connsiteY6" fmla="*/ 108496 h 389603"/>
              <a:gd name="connsiteX7" fmla="*/ 3033110 w 7132542"/>
              <a:gd name="connsiteY7" fmla="*/ 93128 h 389603"/>
              <a:gd name="connsiteX8" fmla="*/ 3232895 w 7132542"/>
              <a:gd name="connsiteY8" fmla="*/ 100812 h 389603"/>
              <a:gd name="connsiteX9" fmla="*/ 3394260 w 7132542"/>
              <a:gd name="connsiteY9" fmla="*/ 70075 h 389603"/>
              <a:gd name="connsiteX10" fmla="*/ 3770778 w 7132542"/>
              <a:gd name="connsiteY10" fmla="*/ 100812 h 389603"/>
              <a:gd name="connsiteX11" fmla="*/ 4024351 w 7132542"/>
              <a:gd name="connsiteY11" fmla="*/ 16287 h 389603"/>
              <a:gd name="connsiteX12" fmla="*/ 4231820 w 7132542"/>
              <a:gd name="connsiteY12" fmla="*/ 146916 h 389603"/>
              <a:gd name="connsiteX13" fmla="*/ 4416236 w 7132542"/>
              <a:gd name="connsiteY13" fmla="*/ 70075 h 389603"/>
              <a:gd name="connsiteX14" fmla="*/ 4692862 w 7132542"/>
              <a:gd name="connsiteY14" fmla="*/ 77759 h 389603"/>
              <a:gd name="connsiteX15" fmla="*/ 5207692 w 7132542"/>
              <a:gd name="connsiteY15" fmla="*/ 85443 h 389603"/>
              <a:gd name="connsiteX16" fmla="*/ 5699470 w 7132542"/>
              <a:gd name="connsiteY16" fmla="*/ 177652 h 389603"/>
              <a:gd name="connsiteX17" fmla="*/ 5991463 w 7132542"/>
              <a:gd name="connsiteY17" fmla="*/ 100812 h 389603"/>
              <a:gd name="connsiteX18" fmla="*/ 6237352 w 7132542"/>
              <a:gd name="connsiteY18" fmla="*/ 23971 h 389603"/>
              <a:gd name="connsiteX19" fmla="*/ 6398717 w 7132542"/>
              <a:gd name="connsiteY19" fmla="*/ 116180 h 389603"/>
              <a:gd name="connsiteX20" fmla="*/ 6613870 w 7132542"/>
              <a:gd name="connsiteY20" fmla="*/ 100812 h 389603"/>
              <a:gd name="connsiteX21" fmla="*/ 6836707 w 7132542"/>
              <a:gd name="connsiteY21" fmla="*/ 39339 h 389603"/>
              <a:gd name="connsiteX22" fmla="*/ 7067228 w 7132542"/>
              <a:gd name="connsiteY22" fmla="*/ 254492 h 389603"/>
              <a:gd name="connsiteX23" fmla="*/ 6913547 w 7132542"/>
              <a:gd name="connsiteY23" fmla="*/ 377437 h 389603"/>
              <a:gd name="connsiteX24" fmla="*/ 4877279 w 7132542"/>
              <a:gd name="connsiteY24" fmla="*/ 385121 h 389603"/>
              <a:gd name="connsiteX25" fmla="*/ 2879430 w 7132542"/>
              <a:gd name="connsiteY25" fmla="*/ 377437 h 389603"/>
              <a:gd name="connsiteX26" fmla="*/ 758636 w 7132542"/>
              <a:gd name="connsiteY26" fmla="*/ 362069 h 389603"/>
              <a:gd name="connsiteX27" fmla="*/ 67073 w 7132542"/>
              <a:gd name="connsiteY27" fmla="*/ 354385 h 389603"/>
              <a:gd name="connsiteX28" fmla="*/ 97810 w 7132542"/>
              <a:gd name="connsiteY28" fmla="*/ 70075 h 38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32542" h="389603">
                <a:moveTo>
                  <a:pt x="97810" y="70075"/>
                </a:moveTo>
                <a:cubicBezTo>
                  <a:pt x="204106" y="11164"/>
                  <a:pt x="493537" y="-4204"/>
                  <a:pt x="704848" y="919"/>
                </a:cubicBezTo>
                <a:cubicBezTo>
                  <a:pt x="916159" y="6042"/>
                  <a:pt x="1168452" y="93128"/>
                  <a:pt x="1365675" y="100812"/>
                </a:cubicBezTo>
                <a:cubicBezTo>
                  <a:pt x="1562898" y="108496"/>
                  <a:pt x="1771648" y="39339"/>
                  <a:pt x="1888189" y="47023"/>
                </a:cubicBezTo>
                <a:cubicBezTo>
                  <a:pt x="2004730" y="54707"/>
                  <a:pt x="2011134" y="144355"/>
                  <a:pt x="2064922" y="146916"/>
                </a:cubicBezTo>
                <a:cubicBezTo>
                  <a:pt x="2118710" y="149477"/>
                  <a:pt x="2121272" y="68794"/>
                  <a:pt x="2210919" y="62391"/>
                </a:cubicBezTo>
                <a:cubicBezTo>
                  <a:pt x="2300566" y="55988"/>
                  <a:pt x="2465773" y="103373"/>
                  <a:pt x="2602805" y="108496"/>
                </a:cubicBezTo>
                <a:lnTo>
                  <a:pt x="3033110" y="93128"/>
                </a:lnTo>
                <a:cubicBezTo>
                  <a:pt x="3138125" y="91847"/>
                  <a:pt x="3172703" y="104654"/>
                  <a:pt x="3232895" y="100812"/>
                </a:cubicBezTo>
                <a:cubicBezTo>
                  <a:pt x="3293087" y="96970"/>
                  <a:pt x="3304613" y="70075"/>
                  <a:pt x="3394260" y="70075"/>
                </a:cubicBezTo>
                <a:cubicBezTo>
                  <a:pt x="3483907" y="70075"/>
                  <a:pt x="3665763" y="109777"/>
                  <a:pt x="3770778" y="100812"/>
                </a:cubicBezTo>
                <a:cubicBezTo>
                  <a:pt x="3875793" y="91847"/>
                  <a:pt x="3947511" y="8603"/>
                  <a:pt x="4024351" y="16287"/>
                </a:cubicBezTo>
                <a:cubicBezTo>
                  <a:pt x="4101191" y="23971"/>
                  <a:pt x="4166506" y="137951"/>
                  <a:pt x="4231820" y="146916"/>
                </a:cubicBezTo>
                <a:cubicBezTo>
                  <a:pt x="4297134" y="155881"/>
                  <a:pt x="4339396" y="81601"/>
                  <a:pt x="4416236" y="70075"/>
                </a:cubicBezTo>
                <a:cubicBezTo>
                  <a:pt x="4493076" y="58549"/>
                  <a:pt x="4692862" y="77759"/>
                  <a:pt x="4692862" y="77759"/>
                </a:cubicBezTo>
                <a:cubicBezTo>
                  <a:pt x="4824771" y="80320"/>
                  <a:pt x="5039924" y="68794"/>
                  <a:pt x="5207692" y="85443"/>
                </a:cubicBezTo>
                <a:cubicBezTo>
                  <a:pt x="5375460" y="102092"/>
                  <a:pt x="5568842" y="175091"/>
                  <a:pt x="5699470" y="177652"/>
                </a:cubicBezTo>
                <a:cubicBezTo>
                  <a:pt x="5830098" y="180213"/>
                  <a:pt x="5901816" y="126425"/>
                  <a:pt x="5991463" y="100812"/>
                </a:cubicBezTo>
                <a:cubicBezTo>
                  <a:pt x="6081110" y="75199"/>
                  <a:pt x="6169476" y="21410"/>
                  <a:pt x="6237352" y="23971"/>
                </a:cubicBezTo>
                <a:cubicBezTo>
                  <a:pt x="6305228" y="26532"/>
                  <a:pt x="6335964" y="103373"/>
                  <a:pt x="6398717" y="116180"/>
                </a:cubicBezTo>
                <a:cubicBezTo>
                  <a:pt x="6461470" y="128987"/>
                  <a:pt x="6540872" y="113619"/>
                  <a:pt x="6613870" y="100812"/>
                </a:cubicBezTo>
                <a:cubicBezTo>
                  <a:pt x="6686868" y="88005"/>
                  <a:pt x="6761147" y="13726"/>
                  <a:pt x="6836707" y="39339"/>
                </a:cubicBezTo>
                <a:cubicBezTo>
                  <a:pt x="6912267" y="64952"/>
                  <a:pt x="7054421" y="198142"/>
                  <a:pt x="7067228" y="254492"/>
                </a:cubicBezTo>
                <a:cubicBezTo>
                  <a:pt x="7080035" y="310842"/>
                  <a:pt x="7278538" y="355666"/>
                  <a:pt x="6913547" y="377437"/>
                </a:cubicBezTo>
                <a:cubicBezTo>
                  <a:pt x="6548556" y="399208"/>
                  <a:pt x="4877279" y="385121"/>
                  <a:pt x="4877279" y="385121"/>
                </a:cubicBezTo>
                <a:lnTo>
                  <a:pt x="2879430" y="377437"/>
                </a:lnTo>
                <a:lnTo>
                  <a:pt x="758636" y="362069"/>
                </a:lnTo>
                <a:cubicBezTo>
                  <a:pt x="289910" y="358227"/>
                  <a:pt x="175930" y="400489"/>
                  <a:pt x="67073" y="354385"/>
                </a:cubicBezTo>
                <a:cubicBezTo>
                  <a:pt x="-41784" y="308281"/>
                  <a:pt x="-8486" y="128986"/>
                  <a:pt x="97810" y="700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Google Shape;41;p7"/>
          <p:cNvSpPr/>
          <p:nvPr/>
        </p:nvSpPr>
        <p:spPr>
          <a:xfrm>
            <a:off x="1393890" y="3873682"/>
            <a:ext cx="530394" cy="413332"/>
          </a:xfrm>
          <a:custGeom>
            <a:avLst/>
            <a:gdLst/>
            <a:ahLst/>
            <a:cxnLst/>
            <a:rect l="l" t="t" r="r" b="b"/>
            <a:pathLst>
              <a:path w="6674" h="5201" extrusionOk="0">
                <a:moveTo>
                  <a:pt x="4325" y="653"/>
                </a:moveTo>
                <a:lnTo>
                  <a:pt x="4381" y="671"/>
                </a:lnTo>
                <a:lnTo>
                  <a:pt x="4455" y="727"/>
                </a:lnTo>
                <a:lnTo>
                  <a:pt x="4530" y="821"/>
                </a:lnTo>
                <a:lnTo>
                  <a:pt x="4548" y="876"/>
                </a:lnTo>
                <a:lnTo>
                  <a:pt x="4548" y="932"/>
                </a:lnTo>
                <a:lnTo>
                  <a:pt x="4548" y="988"/>
                </a:lnTo>
                <a:lnTo>
                  <a:pt x="4530" y="1044"/>
                </a:lnTo>
                <a:lnTo>
                  <a:pt x="4455" y="1119"/>
                </a:lnTo>
                <a:lnTo>
                  <a:pt x="4381" y="1193"/>
                </a:lnTo>
                <a:lnTo>
                  <a:pt x="4325" y="1193"/>
                </a:lnTo>
                <a:lnTo>
                  <a:pt x="4269" y="1212"/>
                </a:lnTo>
                <a:lnTo>
                  <a:pt x="4213" y="1193"/>
                </a:lnTo>
                <a:lnTo>
                  <a:pt x="4157" y="1193"/>
                </a:lnTo>
                <a:lnTo>
                  <a:pt x="4064" y="1119"/>
                </a:lnTo>
                <a:lnTo>
                  <a:pt x="4008" y="1044"/>
                </a:lnTo>
                <a:lnTo>
                  <a:pt x="3989" y="988"/>
                </a:lnTo>
                <a:lnTo>
                  <a:pt x="3989" y="932"/>
                </a:lnTo>
                <a:lnTo>
                  <a:pt x="3989" y="876"/>
                </a:lnTo>
                <a:lnTo>
                  <a:pt x="4008" y="821"/>
                </a:lnTo>
                <a:lnTo>
                  <a:pt x="4064" y="727"/>
                </a:lnTo>
                <a:lnTo>
                  <a:pt x="4157" y="671"/>
                </a:lnTo>
                <a:lnTo>
                  <a:pt x="4213" y="653"/>
                </a:lnTo>
                <a:close/>
                <a:moveTo>
                  <a:pt x="4101" y="0"/>
                </a:moveTo>
                <a:lnTo>
                  <a:pt x="3952" y="56"/>
                </a:lnTo>
                <a:lnTo>
                  <a:pt x="3803" y="112"/>
                </a:lnTo>
                <a:lnTo>
                  <a:pt x="3672" y="205"/>
                </a:lnTo>
                <a:lnTo>
                  <a:pt x="3560" y="317"/>
                </a:lnTo>
                <a:lnTo>
                  <a:pt x="3467" y="448"/>
                </a:lnTo>
                <a:lnTo>
                  <a:pt x="3393" y="597"/>
                </a:lnTo>
                <a:lnTo>
                  <a:pt x="3355" y="746"/>
                </a:lnTo>
                <a:lnTo>
                  <a:pt x="3001" y="802"/>
                </a:lnTo>
                <a:lnTo>
                  <a:pt x="2666" y="895"/>
                </a:lnTo>
                <a:lnTo>
                  <a:pt x="2349" y="988"/>
                </a:lnTo>
                <a:lnTo>
                  <a:pt x="2032" y="1137"/>
                </a:lnTo>
                <a:lnTo>
                  <a:pt x="1734" y="1305"/>
                </a:lnTo>
                <a:lnTo>
                  <a:pt x="1454" y="1492"/>
                </a:lnTo>
                <a:lnTo>
                  <a:pt x="1212" y="1715"/>
                </a:lnTo>
                <a:lnTo>
                  <a:pt x="970" y="1958"/>
                </a:lnTo>
                <a:lnTo>
                  <a:pt x="746" y="2200"/>
                </a:lnTo>
                <a:lnTo>
                  <a:pt x="559" y="2480"/>
                </a:lnTo>
                <a:lnTo>
                  <a:pt x="392" y="2778"/>
                </a:lnTo>
                <a:lnTo>
                  <a:pt x="261" y="3095"/>
                </a:lnTo>
                <a:lnTo>
                  <a:pt x="149" y="3412"/>
                </a:lnTo>
                <a:lnTo>
                  <a:pt x="56" y="3747"/>
                </a:lnTo>
                <a:lnTo>
                  <a:pt x="19" y="4101"/>
                </a:lnTo>
                <a:lnTo>
                  <a:pt x="0" y="4455"/>
                </a:lnTo>
                <a:lnTo>
                  <a:pt x="19" y="4604"/>
                </a:lnTo>
                <a:lnTo>
                  <a:pt x="56" y="4754"/>
                </a:lnTo>
                <a:lnTo>
                  <a:pt x="131" y="4865"/>
                </a:lnTo>
                <a:lnTo>
                  <a:pt x="224" y="4977"/>
                </a:lnTo>
                <a:lnTo>
                  <a:pt x="336" y="5070"/>
                </a:lnTo>
                <a:lnTo>
                  <a:pt x="448" y="5126"/>
                </a:lnTo>
                <a:lnTo>
                  <a:pt x="597" y="5182"/>
                </a:lnTo>
                <a:lnTo>
                  <a:pt x="746" y="5201"/>
                </a:lnTo>
                <a:lnTo>
                  <a:pt x="4269" y="5201"/>
                </a:lnTo>
                <a:lnTo>
                  <a:pt x="4343" y="5182"/>
                </a:lnTo>
                <a:lnTo>
                  <a:pt x="4399" y="5145"/>
                </a:lnTo>
                <a:lnTo>
                  <a:pt x="4437" y="5089"/>
                </a:lnTo>
                <a:lnTo>
                  <a:pt x="4455" y="5015"/>
                </a:lnTo>
                <a:lnTo>
                  <a:pt x="4437" y="4940"/>
                </a:lnTo>
                <a:lnTo>
                  <a:pt x="4418" y="4865"/>
                </a:lnTo>
                <a:lnTo>
                  <a:pt x="4381" y="4791"/>
                </a:lnTo>
                <a:lnTo>
                  <a:pt x="4343" y="4754"/>
                </a:lnTo>
                <a:lnTo>
                  <a:pt x="4287" y="4698"/>
                </a:lnTo>
                <a:lnTo>
                  <a:pt x="4231" y="4660"/>
                </a:lnTo>
                <a:lnTo>
                  <a:pt x="4157" y="4642"/>
                </a:lnTo>
                <a:lnTo>
                  <a:pt x="3150" y="4642"/>
                </a:lnTo>
                <a:lnTo>
                  <a:pt x="3579" y="4083"/>
                </a:lnTo>
                <a:lnTo>
                  <a:pt x="3654" y="3915"/>
                </a:lnTo>
                <a:lnTo>
                  <a:pt x="3710" y="3728"/>
                </a:lnTo>
                <a:lnTo>
                  <a:pt x="3710" y="3561"/>
                </a:lnTo>
                <a:lnTo>
                  <a:pt x="3672" y="3374"/>
                </a:lnTo>
                <a:lnTo>
                  <a:pt x="3598" y="3206"/>
                </a:lnTo>
                <a:lnTo>
                  <a:pt x="3505" y="3057"/>
                </a:lnTo>
                <a:lnTo>
                  <a:pt x="3355" y="2927"/>
                </a:lnTo>
                <a:lnTo>
                  <a:pt x="3281" y="2890"/>
                </a:lnTo>
                <a:lnTo>
                  <a:pt x="3188" y="2834"/>
                </a:lnTo>
                <a:lnTo>
                  <a:pt x="3076" y="2796"/>
                </a:lnTo>
                <a:lnTo>
                  <a:pt x="2964" y="2778"/>
                </a:lnTo>
                <a:lnTo>
                  <a:pt x="2852" y="2778"/>
                </a:lnTo>
                <a:lnTo>
                  <a:pt x="2759" y="2796"/>
                </a:lnTo>
                <a:lnTo>
                  <a:pt x="2647" y="2815"/>
                </a:lnTo>
                <a:lnTo>
                  <a:pt x="2535" y="2852"/>
                </a:lnTo>
                <a:lnTo>
                  <a:pt x="2442" y="2908"/>
                </a:lnTo>
                <a:lnTo>
                  <a:pt x="2349" y="2964"/>
                </a:lnTo>
                <a:lnTo>
                  <a:pt x="1957" y="3244"/>
                </a:lnTo>
                <a:lnTo>
                  <a:pt x="1902" y="3281"/>
                </a:lnTo>
                <a:lnTo>
                  <a:pt x="1827" y="3281"/>
                </a:lnTo>
                <a:lnTo>
                  <a:pt x="1752" y="3262"/>
                </a:lnTo>
                <a:lnTo>
                  <a:pt x="1696" y="3206"/>
                </a:lnTo>
                <a:lnTo>
                  <a:pt x="1678" y="3151"/>
                </a:lnTo>
                <a:lnTo>
                  <a:pt x="1678" y="3076"/>
                </a:lnTo>
                <a:lnTo>
                  <a:pt x="1696" y="3001"/>
                </a:lnTo>
                <a:lnTo>
                  <a:pt x="1734" y="2946"/>
                </a:lnTo>
                <a:lnTo>
                  <a:pt x="2144" y="2647"/>
                </a:lnTo>
                <a:lnTo>
                  <a:pt x="2312" y="2535"/>
                </a:lnTo>
                <a:lnTo>
                  <a:pt x="2498" y="2461"/>
                </a:lnTo>
                <a:lnTo>
                  <a:pt x="2684" y="2424"/>
                </a:lnTo>
                <a:lnTo>
                  <a:pt x="2871" y="2405"/>
                </a:lnTo>
                <a:lnTo>
                  <a:pt x="3057" y="2424"/>
                </a:lnTo>
                <a:lnTo>
                  <a:pt x="3244" y="2461"/>
                </a:lnTo>
                <a:lnTo>
                  <a:pt x="3430" y="2535"/>
                </a:lnTo>
                <a:lnTo>
                  <a:pt x="3598" y="2647"/>
                </a:lnTo>
                <a:lnTo>
                  <a:pt x="3728" y="2778"/>
                </a:lnTo>
                <a:lnTo>
                  <a:pt x="3821" y="2871"/>
                </a:lnTo>
                <a:lnTo>
                  <a:pt x="3896" y="2983"/>
                </a:lnTo>
                <a:lnTo>
                  <a:pt x="3971" y="3132"/>
                </a:lnTo>
                <a:lnTo>
                  <a:pt x="4045" y="3318"/>
                </a:lnTo>
                <a:lnTo>
                  <a:pt x="4064" y="3505"/>
                </a:lnTo>
                <a:lnTo>
                  <a:pt x="4064" y="3728"/>
                </a:lnTo>
                <a:lnTo>
                  <a:pt x="5443" y="5201"/>
                </a:lnTo>
                <a:lnTo>
                  <a:pt x="6487" y="5201"/>
                </a:lnTo>
                <a:lnTo>
                  <a:pt x="6561" y="5182"/>
                </a:lnTo>
                <a:lnTo>
                  <a:pt x="6617" y="5145"/>
                </a:lnTo>
                <a:lnTo>
                  <a:pt x="6673" y="5089"/>
                </a:lnTo>
                <a:lnTo>
                  <a:pt x="6673" y="5015"/>
                </a:lnTo>
                <a:lnTo>
                  <a:pt x="6673" y="4940"/>
                </a:lnTo>
                <a:lnTo>
                  <a:pt x="6655" y="4865"/>
                </a:lnTo>
                <a:lnTo>
                  <a:pt x="6617" y="4791"/>
                </a:lnTo>
                <a:lnTo>
                  <a:pt x="6580" y="4754"/>
                </a:lnTo>
                <a:lnTo>
                  <a:pt x="6524" y="4698"/>
                </a:lnTo>
                <a:lnTo>
                  <a:pt x="6450" y="4660"/>
                </a:lnTo>
                <a:lnTo>
                  <a:pt x="6375" y="4642"/>
                </a:lnTo>
                <a:lnTo>
                  <a:pt x="5685" y="4642"/>
                </a:lnTo>
                <a:lnTo>
                  <a:pt x="4548" y="3412"/>
                </a:lnTo>
                <a:lnTo>
                  <a:pt x="6338" y="2424"/>
                </a:lnTo>
                <a:lnTo>
                  <a:pt x="6412" y="2368"/>
                </a:lnTo>
                <a:lnTo>
                  <a:pt x="6487" y="2312"/>
                </a:lnTo>
                <a:lnTo>
                  <a:pt x="6543" y="2237"/>
                </a:lnTo>
                <a:lnTo>
                  <a:pt x="6580" y="2163"/>
                </a:lnTo>
                <a:lnTo>
                  <a:pt x="6617" y="2088"/>
                </a:lnTo>
                <a:lnTo>
                  <a:pt x="6655" y="2014"/>
                </a:lnTo>
                <a:lnTo>
                  <a:pt x="6673" y="1920"/>
                </a:lnTo>
                <a:lnTo>
                  <a:pt x="6673" y="1827"/>
                </a:lnTo>
                <a:lnTo>
                  <a:pt x="6673" y="1734"/>
                </a:lnTo>
                <a:lnTo>
                  <a:pt x="6655" y="1641"/>
                </a:lnTo>
                <a:lnTo>
                  <a:pt x="6617" y="1566"/>
                </a:lnTo>
                <a:lnTo>
                  <a:pt x="6580" y="1473"/>
                </a:lnTo>
                <a:lnTo>
                  <a:pt x="6524" y="1398"/>
                </a:lnTo>
                <a:lnTo>
                  <a:pt x="6468" y="1342"/>
                </a:lnTo>
                <a:lnTo>
                  <a:pt x="6412" y="1287"/>
                </a:lnTo>
                <a:lnTo>
                  <a:pt x="6319" y="1231"/>
                </a:lnTo>
                <a:lnTo>
                  <a:pt x="5946" y="1044"/>
                </a:lnTo>
                <a:lnTo>
                  <a:pt x="5574" y="895"/>
                </a:lnTo>
                <a:lnTo>
                  <a:pt x="5182" y="746"/>
                </a:lnTo>
                <a:lnTo>
                  <a:pt x="5126" y="597"/>
                </a:lnTo>
                <a:lnTo>
                  <a:pt x="5070" y="448"/>
                </a:lnTo>
                <a:lnTo>
                  <a:pt x="4977" y="317"/>
                </a:lnTo>
                <a:lnTo>
                  <a:pt x="4865" y="205"/>
                </a:lnTo>
                <a:lnTo>
                  <a:pt x="4735" y="112"/>
                </a:lnTo>
                <a:lnTo>
                  <a:pt x="4586" y="56"/>
                </a:lnTo>
                <a:lnTo>
                  <a:pt x="443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Šipka doprava 86"/>
          <p:cNvSpPr/>
          <p:nvPr/>
        </p:nvSpPr>
        <p:spPr>
          <a:xfrm rot="16200000">
            <a:off x="3224302" y="3761752"/>
            <a:ext cx="658770" cy="26998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TextovéPole 90"/>
          <p:cNvSpPr txBox="1"/>
          <p:nvPr/>
        </p:nvSpPr>
        <p:spPr>
          <a:xfrm>
            <a:off x="8199850" y="981415"/>
            <a:ext cx="944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</a:t>
            </a:r>
            <a:endParaRPr lang="cs-CZ" sz="4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Šipka doleva 6"/>
          <p:cNvSpPr/>
          <p:nvPr/>
        </p:nvSpPr>
        <p:spPr>
          <a:xfrm>
            <a:off x="6829288" y="3568657"/>
            <a:ext cx="870324" cy="49608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PROBLÉM</a:t>
            </a: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Google Shape;133;p7"/>
          <p:cNvSpPr/>
          <p:nvPr/>
        </p:nvSpPr>
        <p:spPr>
          <a:xfrm>
            <a:off x="4743994" y="1883072"/>
            <a:ext cx="604399" cy="490675"/>
          </a:xfrm>
          <a:custGeom>
            <a:avLst/>
            <a:gdLst/>
            <a:ahLst/>
            <a:cxnLst/>
            <a:rect l="l" t="t" r="r" b="b"/>
            <a:pathLst>
              <a:path w="5947" h="4828" extrusionOk="0">
                <a:moveTo>
                  <a:pt x="4120" y="0"/>
                </a:moveTo>
                <a:lnTo>
                  <a:pt x="3990" y="19"/>
                </a:lnTo>
                <a:lnTo>
                  <a:pt x="3878" y="37"/>
                </a:lnTo>
                <a:lnTo>
                  <a:pt x="3747" y="56"/>
                </a:lnTo>
                <a:lnTo>
                  <a:pt x="3635" y="112"/>
                </a:lnTo>
                <a:lnTo>
                  <a:pt x="3542" y="149"/>
                </a:lnTo>
                <a:lnTo>
                  <a:pt x="3430" y="224"/>
                </a:lnTo>
                <a:lnTo>
                  <a:pt x="3337" y="280"/>
                </a:lnTo>
                <a:lnTo>
                  <a:pt x="3263" y="373"/>
                </a:lnTo>
                <a:lnTo>
                  <a:pt x="3169" y="447"/>
                </a:lnTo>
                <a:lnTo>
                  <a:pt x="3113" y="541"/>
                </a:lnTo>
                <a:lnTo>
                  <a:pt x="3039" y="653"/>
                </a:lnTo>
                <a:lnTo>
                  <a:pt x="3002" y="746"/>
                </a:lnTo>
                <a:lnTo>
                  <a:pt x="2946" y="858"/>
                </a:lnTo>
                <a:lnTo>
                  <a:pt x="2927" y="988"/>
                </a:lnTo>
                <a:lnTo>
                  <a:pt x="2908" y="1100"/>
                </a:lnTo>
                <a:lnTo>
                  <a:pt x="2908" y="1230"/>
                </a:lnTo>
                <a:lnTo>
                  <a:pt x="2908" y="1361"/>
                </a:lnTo>
                <a:lnTo>
                  <a:pt x="2927" y="1510"/>
                </a:lnTo>
                <a:lnTo>
                  <a:pt x="2554" y="1473"/>
                </a:lnTo>
                <a:lnTo>
                  <a:pt x="2200" y="1379"/>
                </a:lnTo>
                <a:lnTo>
                  <a:pt x="1846" y="1268"/>
                </a:lnTo>
                <a:lnTo>
                  <a:pt x="1529" y="1119"/>
                </a:lnTo>
                <a:lnTo>
                  <a:pt x="1212" y="951"/>
                </a:lnTo>
                <a:lnTo>
                  <a:pt x="914" y="727"/>
                </a:lnTo>
                <a:lnTo>
                  <a:pt x="653" y="485"/>
                </a:lnTo>
                <a:lnTo>
                  <a:pt x="411" y="224"/>
                </a:lnTo>
                <a:lnTo>
                  <a:pt x="355" y="373"/>
                </a:lnTo>
                <a:lnTo>
                  <a:pt x="299" y="522"/>
                </a:lnTo>
                <a:lnTo>
                  <a:pt x="262" y="671"/>
                </a:lnTo>
                <a:lnTo>
                  <a:pt x="262" y="839"/>
                </a:lnTo>
                <a:lnTo>
                  <a:pt x="262" y="1007"/>
                </a:lnTo>
                <a:lnTo>
                  <a:pt x="299" y="1156"/>
                </a:lnTo>
                <a:lnTo>
                  <a:pt x="336" y="1286"/>
                </a:lnTo>
                <a:lnTo>
                  <a:pt x="411" y="1435"/>
                </a:lnTo>
                <a:lnTo>
                  <a:pt x="485" y="1547"/>
                </a:lnTo>
                <a:lnTo>
                  <a:pt x="578" y="1659"/>
                </a:lnTo>
                <a:lnTo>
                  <a:pt x="672" y="1771"/>
                </a:lnTo>
                <a:lnTo>
                  <a:pt x="802" y="1864"/>
                </a:lnTo>
                <a:lnTo>
                  <a:pt x="653" y="1845"/>
                </a:lnTo>
                <a:lnTo>
                  <a:pt x="504" y="1808"/>
                </a:lnTo>
                <a:lnTo>
                  <a:pt x="373" y="1771"/>
                </a:lnTo>
                <a:lnTo>
                  <a:pt x="243" y="1696"/>
                </a:lnTo>
                <a:lnTo>
                  <a:pt x="243" y="1715"/>
                </a:lnTo>
                <a:lnTo>
                  <a:pt x="262" y="1939"/>
                </a:lnTo>
                <a:lnTo>
                  <a:pt x="317" y="2144"/>
                </a:lnTo>
                <a:lnTo>
                  <a:pt x="411" y="2330"/>
                </a:lnTo>
                <a:lnTo>
                  <a:pt x="522" y="2498"/>
                </a:lnTo>
                <a:lnTo>
                  <a:pt x="672" y="2647"/>
                </a:lnTo>
                <a:lnTo>
                  <a:pt x="839" y="2759"/>
                </a:lnTo>
                <a:lnTo>
                  <a:pt x="1026" y="2852"/>
                </a:lnTo>
                <a:lnTo>
                  <a:pt x="1231" y="2908"/>
                </a:lnTo>
                <a:lnTo>
                  <a:pt x="1063" y="2945"/>
                </a:lnTo>
                <a:lnTo>
                  <a:pt x="895" y="2945"/>
                </a:lnTo>
                <a:lnTo>
                  <a:pt x="672" y="2927"/>
                </a:lnTo>
                <a:lnTo>
                  <a:pt x="746" y="3113"/>
                </a:lnTo>
                <a:lnTo>
                  <a:pt x="839" y="3262"/>
                </a:lnTo>
                <a:lnTo>
                  <a:pt x="951" y="3411"/>
                </a:lnTo>
                <a:lnTo>
                  <a:pt x="1100" y="3542"/>
                </a:lnTo>
                <a:lnTo>
                  <a:pt x="1249" y="3635"/>
                </a:lnTo>
                <a:lnTo>
                  <a:pt x="1436" y="3709"/>
                </a:lnTo>
                <a:lnTo>
                  <a:pt x="1622" y="3765"/>
                </a:lnTo>
                <a:lnTo>
                  <a:pt x="1809" y="3784"/>
                </a:lnTo>
                <a:lnTo>
                  <a:pt x="1641" y="3896"/>
                </a:lnTo>
                <a:lnTo>
                  <a:pt x="1473" y="4008"/>
                </a:lnTo>
                <a:lnTo>
                  <a:pt x="1305" y="4082"/>
                </a:lnTo>
                <a:lnTo>
                  <a:pt x="1119" y="4157"/>
                </a:lnTo>
                <a:lnTo>
                  <a:pt x="914" y="4213"/>
                </a:lnTo>
                <a:lnTo>
                  <a:pt x="709" y="4269"/>
                </a:lnTo>
                <a:lnTo>
                  <a:pt x="504" y="4287"/>
                </a:lnTo>
                <a:lnTo>
                  <a:pt x="299" y="4306"/>
                </a:lnTo>
                <a:lnTo>
                  <a:pt x="1" y="4287"/>
                </a:lnTo>
                <a:lnTo>
                  <a:pt x="206" y="4399"/>
                </a:lnTo>
                <a:lnTo>
                  <a:pt x="429" y="4511"/>
                </a:lnTo>
                <a:lnTo>
                  <a:pt x="653" y="4604"/>
                </a:lnTo>
                <a:lnTo>
                  <a:pt x="877" y="4679"/>
                </a:lnTo>
                <a:lnTo>
                  <a:pt x="1119" y="4753"/>
                </a:lnTo>
                <a:lnTo>
                  <a:pt x="1361" y="4791"/>
                </a:lnTo>
                <a:lnTo>
                  <a:pt x="1622" y="4828"/>
                </a:lnTo>
                <a:lnTo>
                  <a:pt x="1883" y="4828"/>
                </a:lnTo>
                <a:lnTo>
                  <a:pt x="2275" y="4809"/>
                </a:lnTo>
                <a:lnTo>
                  <a:pt x="2666" y="4753"/>
                </a:lnTo>
                <a:lnTo>
                  <a:pt x="3020" y="4641"/>
                </a:lnTo>
                <a:lnTo>
                  <a:pt x="3356" y="4511"/>
                </a:lnTo>
                <a:lnTo>
                  <a:pt x="3673" y="4343"/>
                </a:lnTo>
                <a:lnTo>
                  <a:pt x="3952" y="4157"/>
                </a:lnTo>
                <a:lnTo>
                  <a:pt x="4213" y="3933"/>
                </a:lnTo>
                <a:lnTo>
                  <a:pt x="4437" y="3709"/>
                </a:lnTo>
                <a:lnTo>
                  <a:pt x="4661" y="3449"/>
                </a:lnTo>
                <a:lnTo>
                  <a:pt x="4828" y="3169"/>
                </a:lnTo>
                <a:lnTo>
                  <a:pt x="4977" y="2889"/>
                </a:lnTo>
                <a:lnTo>
                  <a:pt x="5108" y="2591"/>
                </a:lnTo>
                <a:lnTo>
                  <a:pt x="5201" y="2293"/>
                </a:lnTo>
                <a:lnTo>
                  <a:pt x="5276" y="1976"/>
                </a:lnTo>
                <a:lnTo>
                  <a:pt x="5332" y="1678"/>
                </a:lnTo>
                <a:lnTo>
                  <a:pt x="5332" y="1361"/>
                </a:lnTo>
                <a:lnTo>
                  <a:pt x="5332" y="1212"/>
                </a:lnTo>
                <a:lnTo>
                  <a:pt x="5499" y="1063"/>
                </a:lnTo>
                <a:lnTo>
                  <a:pt x="5667" y="913"/>
                </a:lnTo>
                <a:lnTo>
                  <a:pt x="5816" y="764"/>
                </a:lnTo>
                <a:lnTo>
                  <a:pt x="5947" y="578"/>
                </a:lnTo>
                <a:lnTo>
                  <a:pt x="5779" y="653"/>
                </a:lnTo>
                <a:lnTo>
                  <a:pt x="5611" y="708"/>
                </a:lnTo>
                <a:lnTo>
                  <a:pt x="5425" y="746"/>
                </a:lnTo>
                <a:lnTo>
                  <a:pt x="5238" y="764"/>
                </a:lnTo>
                <a:lnTo>
                  <a:pt x="5238" y="764"/>
                </a:lnTo>
                <a:lnTo>
                  <a:pt x="5425" y="634"/>
                </a:lnTo>
                <a:lnTo>
                  <a:pt x="5574" y="485"/>
                </a:lnTo>
                <a:lnTo>
                  <a:pt x="5686" y="298"/>
                </a:lnTo>
                <a:lnTo>
                  <a:pt x="5779" y="93"/>
                </a:lnTo>
                <a:lnTo>
                  <a:pt x="5779" y="93"/>
                </a:lnTo>
                <a:lnTo>
                  <a:pt x="5593" y="187"/>
                </a:lnTo>
                <a:lnTo>
                  <a:pt x="5406" y="280"/>
                </a:lnTo>
                <a:lnTo>
                  <a:pt x="5201" y="336"/>
                </a:lnTo>
                <a:lnTo>
                  <a:pt x="5015" y="392"/>
                </a:lnTo>
                <a:lnTo>
                  <a:pt x="4921" y="298"/>
                </a:lnTo>
                <a:lnTo>
                  <a:pt x="4828" y="224"/>
                </a:lnTo>
                <a:lnTo>
                  <a:pt x="4716" y="168"/>
                </a:lnTo>
                <a:lnTo>
                  <a:pt x="4605" y="112"/>
                </a:lnTo>
                <a:lnTo>
                  <a:pt x="4493" y="75"/>
                </a:lnTo>
                <a:lnTo>
                  <a:pt x="4381" y="37"/>
                </a:lnTo>
                <a:lnTo>
                  <a:pt x="4250" y="19"/>
                </a:lnTo>
                <a:lnTo>
                  <a:pt x="41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558;p39"/>
          <p:cNvSpPr/>
          <p:nvPr/>
        </p:nvSpPr>
        <p:spPr>
          <a:xfrm>
            <a:off x="5429629" y="1879270"/>
            <a:ext cx="313343" cy="313324"/>
          </a:xfrm>
          <a:custGeom>
            <a:avLst/>
            <a:gdLst/>
            <a:ahLst/>
            <a:cxnLst/>
            <a:rect l="l" t="t" r="r" b="b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Šipka doleva 93"/>
          <p:cNvSpPr/>
          <p:nvPr/>
        </p:nvSpPr>
        <p:spPr>
          <a:xfrm>
            <a:off x="6823806" y="1842034"/>
            <a:ext cx="870324" cy="49608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PROBLÉM</a:t>
            </a: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Google Shape;556;p39"/>
          <p:cNvSpPr/>
          <p:nvPr/>
        </p:nvSpPr>
        <p:spPr>
          <a:xfrm>
            <a:off x="1924284" y="3691544"/>
            <a:ext cx="310518" cy="310537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20;p7"/>
          <p:cNvSpPr/>
          <p:nvPr/>
        </p:nvSpPr>
        <p:spPr>
          <a:xfrm>
            <a:off x="4052091" y="3558750"/>
            <a:ext cx="2238841" cy="870270"/>
          </a:xfrm>
          <a:custGeom>
            <a:avLst/>
            <a:gdLst/>
            <a:ahLst/>
            <a:cxnLst/>
            <a:rect l="l" t="t" r="r" b="b"/>
            <a:pathLst>
              <a:path w="7439" h="3711" extrusionOk="0">
                <a:moveTo>
                  <a:pt x="1306" y="1"/>
                </a:moveTo>
                <a:lnTo>
                  <a:pt x="1119" y="20"/>
                </a:lnTo>
                <a:lnTo>
                  <a:pt x="952" y="75"/>
                </a:lnTo>
                <a:lnTo>
                  <a:pt x="784" y="150"/>
                </a:lnTo>
                <a:lnTo>
                  <a:pt x="653" y="281"/>
                </a:lnTo>
                <a:lnTo>
                  <a:pt x="542" y="411"/>
                </a:lnTo>
                <a:lnTo>
                  <a:pt x="448" y="560"/>
                </a:lnTo>
                <a:lnTo>
                  <a:pt x="392" y="747"/>
                </a:lnTo>
                <a:lnTo>
                  <a:pt x="374" y="933"/>
                </a:lnTo>
                <a:lnTo>
                  <a:pt x="392" y="1119"/>
                </a:lnTo>
                <a:lnTo>
                  <a:pt x="448" y="1287"/>
                </a:lnTo>
                <a:lnTo>
                  <a:pt x="542" y="1455"/>
                </a:lnTo>
                <a:lnTo>
                  <a:pt x="653" y="1585"/>
                </a:lnTo>
                <a:lnTo>
                  <a:pt x="784" y="1697"/>
                </a:lnTo>
                <a:lnTo>
                  <a:pt x="952" y="1790"/>
                </a:lnTo>
                <a:lnTo>
                  <a:pt x="1119" y="1846"/>
                </a:lnTo>
                <a:lnTo>
                  <a:pt x="1306" y="1865"/>
                </a:lnTo>
                <a:lnTo>
                  <a:pt x="1492" y="1846"/>
                </a:lnTo>
                <a:lnTo>
                  <a:pt x="1660" y="1790"/>
                </a:lnTo>
                <a:lnTo>
                  <a:pt x="1828" y="1697"/>
                </a:lnTo>
                <a:lnTo>
                  <a:pt x="1958" y="1585"/>
                </a:lnTo>
                <a:lnTo>
                  <a:pt x="2070" y="1455"/>
                </a:lnTo>
                <a:lnTo>
                  <a:pt x="2163" y="1287"/>
                </a:lnTo>
                <a:lnTo>
                  <a:pt x="2219" y="1119"/>
                </a:lnTo>
                <a:lnTo>
                  <a:pt x="2238" y="933"/>
                </a:lnTo>
                <a:lnTo>
                  <a:pt x="2219" y="747"/>
                </a:lnTo>
                <a:lnTo>
                  <a:pt x="2163" y="560"/>
                </a:lnTo>
                <a:lnTo>
                  <a:pt x="2070" y="411"/>
                </a:lnTo>
                <a:lnTo>
                  <a:pt x="1958" y="281"/>
                </a:lnTo>
                <a:lnTo>
                  <a:pt x="1828" y="150"/>
                </a:lnTo>
                <a:lnTo>
                  <a:pt x="1660" y="75"/>
                </a:lnTo>
                <a:lnTo>
                  <a:pt x="1492" y="20"/>
                </a:lnTo>
                <a:lnTo>
                  <a:pt x="1306" y="1"/>
                </a:lnTo>
                <a:close/>
                <a:moveTo>
                  <a:pt x="4680" y="1"/>
                </a:moveTo>
                <a:lnTo>
                  <a:pt x="4549" y="20"/>
                </a:lnTo>
                <a:lnTo>
                  <a:pt x="4419" y="57"/>
                </a:lnTo>
                <a:lnTo>
                  <a:pt x="4288" y="113"/>
                </a:lnTo>
                <a:lnTo>
                  <a:pt x="4176" y="169"/>
                </a:lnTo>
                <a:lnTo>
                  <a:pt x="4064" y="243"/>
                </a:lnTo>
                <a:lnTo>
                  <a:pt x="3132" y="896"/>
                </a:lnTo>
                <a:lnTo>
                  <a:pt x="2965" y="1045"/>
                </a:lnTo>
                <a:lnTo>
                  <a:pt x="2816" y="1213"/>
                </a:lnTo>
                <a:lnTo>
                  <a:pt x="2033" y="2350"/>
                </a:lnTo>
                <a:lnTo>
                  <a:pt x="2126" y="2405"/>
                </a:lnTo>
                <a:lnTo>
                  <a:pt x="2200" y="2480"/>
                </a:lnTo>
                <a:lnTo>
                  <a:pt x="2256" y="2517"/>
                </a:lnTo>
                <a:lnTo>
                  <a:pt x="2331" y="2555"/>
                </a:lnTo>
                <a:lnTo>
                  <a:pt x="2461" y="2592"/>
                </a:lnTo>
                <a:lnTo>
                  <a:pt x="2760" y="2592"/>
                </a:lnTo>
                <a:lnTo>
                  <a:pt x="2872" y="2555"/>
                </a:lnTo>
                <a:lnTo>
                  <a:pt x="2965" y="2517"/>
                </a:lnTo>
                <a:lnTo>
                  <a:pt x="3002" y="2480"/>
                </a:lnTo>
                <a:lnTo>
                  <a:pt x="3151" y="2368"/>
                </a:lnTo>
                <a:lnTo>
                  <a:pt x="3300" y="2294"/>
                </a:lnTo>
                <a:lnTo>
                  <a:pt x="3468" y="2238"/>
                </a:lnTo>
                <a:lnTo>
                  <a:pt x="3617" y="2219"/>
                </a:lnTo>
                <a:lnTo>
                  <a:pt x="3822" y="2219"/>
                </a:lnTo>
                <a:lnTo>
                  <a:pt x="3971" y="2238"/>
                </a:lnTo>
                <a:lnTo>
                  <a:pt x="4139" y="2294"/>
                </a:lnTo>
                <a:lnTo>
                  <a:pt x="4288" y="2368"/>
                </a:lnTo>
                <a:lnTo>
                  <a:pt x="4437" y="2480"/>
                </a:lnTo>
                <a:lnTo>
                  <a:pt x="4493" y="2517"/>
                </a:lnTo>
                <a:lnTo>
                  <a:pt x="4568" y="2555"/>
                </a:lnTo>
                <a:lnTo>
                  <a:pt x="4680" y="2592"/>
                </a:lnTo>
                <a:lnTo>
                  <a:pt x="4978" y="2592"/>
                </a:lnTo>
                <a:lnTo>
                  <a:pt x="5108" y="2555"/>
                </a:lnTo>
                <a:lnTo>
                  <a:pt x="5183" y="2517"/>
                </a:lnTo>
                <a:lnTo>
                  <a:pt x="5239" y="2480"/>
                </a:lnTo>
                <a:lnTo>
                  <a:pt x="5369" y="2387"/>
                </a:lnTo>
                <a:lnTo>
                  <a:pt x="5500" y="2294"/>
                </a:lnTo>
                <a:lnTo>
                  <a:pt x="5649" y="2256"/>
                </a:lnTo>
                <a:lnTo>
                  <a:pt x="5798" y="2219"/>
                </a:lnTo>
                <a:lnTo>
                  <a:pt x="4493" y="1287"/>
                </a:lnTo>
                <a:lnTo>
                  <a:pt x="4698" y="1138"/>
                </a:lnTo>
                <a:lnTo>
                  <a:pt x="4773" y="1119"/>
                </a:lnTo>
                <a:lnTo>
                  <a:pt x="4847" y="1119"/>
                </a:lnTo>
                <a:lnTo>
                  <a:pt x="6022" y="1362"/>
                </a:lnTo>
                <a:lnTo>
                  <a:pt x="6133" y="1380"/>
                </a:lnTo>
                <a:lnTo>
                  <a:pt x="6245" y="1362"/>
                </a:lnTo>
                <a:lnTo>
                  <a:pt x="6339" y="1343"/>
                </a:lnTo>
                <a:lnTo>
                  <a:pt x="6432" y="1287"/>
                </a:lnTo>
                <a:lnTo>
                  <a:pt x="6525" y="1213"/>
                </a:lnTo>
                <a:lnTo>
                  <a:pt x="6581" y="1138"/>
                </a:lnTo>
                <a:lnTo>
                  <a:pt x="6637" y="1045"/>
                </a:lnTo>
                <a:lnTo>
                  <a:pt x="6674" y="933"/>
                </a:lnTo>
                <a:lnTo>
                  <a:pt x="6693" y="821"/>
                </a:lnTo>
                <a:lnTo>
                  <a:pt x="6674" y="709"/>
                </a:lnTo>
                <a:lnTo>
                  <a:pt x="6655" y="616"/>
                </a:lnTo>
                <a:lnTo>
                  <a:pt x="6599" y="523"/>
                </a:lnTo>
                <a:lnTo>
                  <a:pt x="6544" y="430"/>
                </a:lnTo>
                <a:lnTo>
                  <a:pt x="6450" y="355"/>
                </a:lnTo>
                <a:lnTo>
                  <a:pt x="6357" y="318"/>
                </a:lnTo>
                <a:lnTo>
                  <a:pt x="6245" y="281"/>
                </a:lnTo>
                <a:lnTo>
                  <a:pt x="5090" y="20"/>
                </a:lnTo>
                <a:lnTo>
                  <a:pt x="4959" y="1"/>
                </a:lnTo>
                <a:close/>
                <a:moveTo>
                  <a:pt x="1399" y="2592"/>
                </a:moveTo>
                <a:lnTo>
                  <a:pt x="1306" y="2611"/>
                </a:lnTo>
                <a:lnTo>
                  <a:pt x="1194" y="2648"/>
                </a:lnTo>
                <a:lnTo>
                  <a:pt x="1119" y="2685"/>
                </a:lnTo>
                <a:lnTo>
                  <a:pt x="1026" y="2760"/>
                </a:lnTo>
                <a:lnTo>
                  <a:pt x="914" y="2834"/>
                </a:lnTo>
                <a:lnTo>
                  <a:pt x="765" y="2909"/>
                </a:lnTo>
                <a:lnTo>
                  <a:pt x="597" y="2946"/>
                </a:lnTo>
                <a:lnTo>
                  <a:pt x="374" y="2965"/>
                </a:lnTo>
                <a:lnTo>
                  <a:pt x="187" y="2965"/>
                </a:lnTo>
                <a:lnTo>
                  <a:pt x="113" y="2983"/>
                </a:lnTo>
                <a:lnTo>
                  <a:pt x="57" y="3021"/>
                </a:lnTo>
                <a:lnTo>
                  <a:pt x="20" y="3077"/>
                </a:lnTo>
                <a:lnTo>
                  <a:pt x="1" y="3151"/>
                </a:lnTo>
                <a:lnTo>
                  <a:pt x="1" y="3524"/>
                </a:lnTo>
                <a:lnTo>
                  <a:pt x="20" y="3598"/>
                </a:lnTo>
                <a:lnTo>
                  <a:pt x="57" y="3654"/>
                </a:lnTo>
                <a:lnTo>
                  <a:pt x="113" y="3692"/>
                </a:lnTo>
                <a:lnTo>
                  <a:pt x="187" y="3710"/>
                </a:lnTo>
                <a:lnTo>
                  <a:pt x="542" y="3710"/>
                </a:lnTo>
                <a:lnTo>
                  <a:pt x="709" y="3692"/>
                </a:lnTo>
                <a:lnTo>
                  <a:pt x="858" y="3654"/>
                </a:lnTo>
                <a:lnTo>
                  <a:pt x="1008" y="3617"/>
                </a:lnTo>
                <a:lnTo>
                  <a:pt x="1138" y="3561"/>
                </a:lnTo>
                <a:lnTo>
                  <a:pt x="1268" y="3487"/>
                </a:lnTo>
                <a:lnTo>
                  <a:pt x="1380" y="3412"/>
                </a:lnTo>
                <a:lnTo>
                  <a:pt x="1492" y="3337"/>
                </a:lnTo>
                <a:lnTo>
                  <a:pt x="1604" y="3412"/>
                </a:lnTo>
                <a:lnTo>
                  <a:pt x="1716" y="3487"/>
                </a:lnTo>
                <a:lnTo>
                  <a:pt x="1846" y="3561"/>
                </a:lnTo>
                <a:lnTo>
                  <a:pt x="1977" y="3617"/>
                </a:lnTo>
                <a:lnTo>
                  <a:pt x="2126" y="3654"/>
                </a:lnTo>
                <a:lnTo>
                  <a:pt x="2275" y="3692"/>
                </a:lnTo>
                <a:lnTo>
                  <a:pt x="2443" y="3710"/>
                </a:lnTo>
                <a:lnTo>
                  <a:pt x="2778" y="3710"/>
                </a:lnTo>
                <a:lnTo>
                  <a:pt x="2927" y="3692"/>
                </a:lnTo>
                <a:lnTo>
                  <a:pt x="3077" y="3654"/>
                </a:lnTo>
                <a:lnTo>
                  <a:pt x="3226" y="3617"/>
                </a:lnTo>
                <a:lnTo>
                  <a:pt x="3375" y="3561"/>
                </a:lnTo>
                <a:lnTo>
                  <a:pt x="3487" y="3487"/>
                </a:lnTo>
                <a:lnTo>
                  <a:pt x="3617" y="3412"/>
                </a:lnTo>
                <a:lnTo>
                  <a:pt x="3729" y="3337"/>
                </a:lnTo>
                <a:lnTo>
                  <a:pt x="3822" y="3412"/>
                </a:lnTo>
                <a:lnTo>
                  <a:pt x="3953" y="3487"/>
                </a:lnTo>
                <a:lnTo>
                  <a:pt x="4064" y="3561"/>
                </a:lnTo>
                <a:lnTo>
                  <a:pt x="4214" y="3617"/>
                </a:lnTo>
                <a:lnTo>
                  <a:pt x="4363" y="3654"/>
                </a:lnTo>
                <a:lnTo>
                  <a:pt x="4512" y="3692"/>
                </a:lnTo>
                <a:lnTo>
                  <a:pt x="4661" y="3710"/>
                </a:lnTo>
                <a:lnTo>
                  <a:pt x="4996" y="3710"/>
                </a:lnTo>
                <a:lnTo>
                  <a:pt x="5164" y="3692"/>
                </a:lnTo>
                <a:lnTo>
                  <a:pt x="5313" y="3654"/>
                </a:lnTo>
                <a:lnTo>
                  <a:pt x="5462" y="3617"/>
                </a:lnTo>
                <a:lnTo>
                  <a:pt x="5593" y="3561"/>
                </a:lnTo>
                <a:lnTo>
                  <a:pt x="5723" y="3487"/>
                </a:lnTo>
                <a:lnTo>
                  <a:pt x="5835" y="3412"/>
                </a:lnTo>
                <a:lnTo>
                  <a:pt x="5947" y="3337"/>
                </a:lnTo>
                <a:lnTo>
                  <a:pt x="6059" y="3412"/>
                </a:lnTo>
                <a:lnTo>
                  <a:pt x="6171" y="3487"/>
                </a:lnTo>
                <a:lnTo>
                  <a:pt x="6301" y="3561"/>
                </a:lnTo>
                <a:lnTo>
                  <a:pt x="6432" y="3617"/>
                </a:lnTo>
                <a:lnTo>
                  <a:pt x="6581" y="3654"/>
                </a:lnTo>
                <a:lnTo>
                  <a:pt x="6730" y="3692"/>
                </a:lnTo>
                <a:lnTo>
                  <a:pt x="6898" y="3710"/>
                </a:lnTo>
                <a:lnTo>
                  <a:pt x="7252" y="3710"/>
                </a:lnTo>
                <a:lnTo>
                  <a:pt x="7326" y="3692"/>
                </a:lnTo>
                <a:lnTo>
                  <a:pt x="7382" y="3654"/>
                </a:lnTo>
                <a:lnTo>
                  <a:pt x="7420" y="3598"/>
                </a:lnTo>
                <a:lnTo>
                  <a:pt x="7438" y="3524"/>
                </a:lnTo>
                <a:lnTo>
                  <a:pt x="7438" y="3151"/>
                </a:lnTo>
                <a:lnTo>
                  <a:pt x="7420" y="3077"/>
                </a:lnTo>
                <a:lnTo>
                  <a:pt x="7382" y="3021"/>
                </a:lnTo>
                <a:lnTo>
                  <a:pt x="7326" y="2983"/>
                </a:lnTo>
                <a:lnTo>
                  <a:pt x="7252" y="2965"/>
                </a:lnTo>
                <a:lnTo>
                  <a:pt x="7065" y="2965"/>
                </a:lnTo>
                <a:lnTo>
                  <a:pt x="6842" y="2946"/>
                </a:lnTo>
                <a:lnTo>
                  <a:pt x="6674" y="2909"/>
                </a:lnTo>
                <a:lnTo>
                  <a:pt x="6525" y="2834"/>
                </a:lnTo>
                <a:lnTo>
                  <a:pt x="6413" y="2760"/>
                </a:lnTo>
                <a:lnTo>
                  <a:pt x="6339" y="2685"/>
                </a:lnTo>
                <a:lnTo>
                  <a:pt x="6245" y="2648"/>
                </a:lnTo>
                <a:lnTo>
                  <a:pt x="6152" y="2611"/>
                </a:lnTo>
                <a:lnTo>
                  <a:pt x="6040" y="2592"/>
                </a:lnTo>
                <a:lnTo>
                  <a:pt x="5854" y="2592"/>
                </a:lnTo>
                <a:lnTo>
                  <a:pt x="5742" y="2611"/>
                </a:lnTo>
                <a:lnTo>
                  <a:pt x="5649" y="2648"/>
                </a:lnTo>
                <a:lnTo>
                  <a:pt x="5574" y="2685"/>
                </a:lnTo>
                <a:lnTo>
                  <a:pt x="5481" y="2760"/>
                </a:lnTo>
                <a:lnTo>
                  <a:pt x="5369" y="2834"/>
                </a:lnTo>
                <a:lnTo>
                  <a:pt x="5220" y="2909"/>
                </a:lnTo>
                <a:lnTo>
                  <a:pt x="5052" y="2946"/>
                </a:lnTo>
                <a:lnTo>
                  <a:pt x="4829" y="2965"/>
                </a:lnTo>
                <a:lnTo>
                  <a:pt x="4624" y="2946"/>
                </a:lnTo>
                <a:lnTo>
                  <a:pt x="4437" y="2909"/>
                </a:lnTo>
                <a:lnTo>
                  <a:pt x="4288" y="2834"/>
                </a:lnTo>
                <a:lnTo>
                  <a:pt x="4176" y="2760"/>
                </a:lnTo>
                <a:lnTo>
                  <a:pt x="4102" y="2685"/>
                </a:lnTo>
                <a:lnTo>
                  <a:pt x="4009" y="2648"/>
                </a:lnTo>
                <a:lnTo>
                  <a:pt x="3915" y="2611"/>
                </a:lnTo>
                <a:lnTo>
                  <a:pt x="3822" y="2592"/>
                </a:lnTo>
                <a:lnTo>
                  <a:pt x="3617" y="2592"/>
                </a:lnTo>
                <a:lnTo>
                  <a:pt x="3524" y="2611"/>
                </a:lnTo>
                <a:lnTo>
                  <a:pt x="3431" y="2648"/>
                </a:lnTo>
                <a:lnTo>
                  <a:pt x="3338" y="2685"/>
                </a:lnTo>
                <a:lnTo>
                  <a:pt x="3263" y="2760"/>
                </a:lnTo>
                <a:lnTo>
                  <a:pt x="3151" y="2834"/>
                </a:lnTo>
                <a:lnTo>
                  <a:pt x="3002" y="2909"/>
                </a:lnTo>
                <a:lnTo>
                  <a:pt x="2816" y="2946"/>
                </a:lnTo>
                <a:lnTo>
                  <a:pt x="2611" y="2965"/>
                </a:lnTo>
                <a:lnTo>
                  <a:pt x="2387" y="2946"/>
                </a:lnTo>
                <a:lnTo>
                  <a:pt x="2219" y="2909"/>
                </a:lnTo>
                <a:lnTo>
                  <a:pt x="2070" y="2834"/>
                </a:lnTo>
                <a:lnTo>
                  <a:pt x="1958" y="2760"/>
                </a:lnTo>
                <a:lnTo>
                  <a:pt x="1884" y="2685"/>
                </a:lnTo>
                <a:lnTo>
                  <a:pt x="1790" y="2648"/>
                </a:lnTo>
                <a:lnTo>
                  <a:pt x="1697" y="2611"/>
                </a:lnTo>
                <a:lnTo>
                  <a:pt x="1585" y="25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558;p39"/>
          <p:cNvSpPr/>
          <p:nvPr/>
        </p:nvSpPr>
        <p:spPr>
          <a:xfrm>
            <a:off x="4767653" y="3454199"/>
            <a:ext cx="313343" cy="313324"/>
          </a:xfrm>
          <a:custGeom>
            <a:avLst/>
            <a:gdLst/>
            <a:ahLst/>
            <a:cxnLst/>
            <a:rect l="l" t="t" r="r" b="b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21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/>
      <p:bldP spid="86" grpId="0" animBg="1"/>
      <p:bldP spid="87" grpId="0" animBg="1"/>
      <p:bldP spid="91" grpId="0"/>
      <p:bldP spid="7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79600" y="1156022"/>
            <a:ext cx="7437000" cy="319278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EZS S AUTOMATIZACÍ INIM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70</a:t>
            </a:fld>
            <a:endParaRPr lang="en"/>
          </a:p>
        </p:txBody>
      </p:sp>
      <p:pic>
        <p:nvPicPr>
          <p:cNvPr id="2050" name="Picture 2" descr="https://www.sicurit.cz/api/files/img/md/3b3e177d8c4c45a7b5a34c54a7220af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18384" r="2618" b="19375"/>
          <a:stretch/>
        </p:blipFill>
        <p:spPr bwMode="auto">
          <a:xfrm>
            <a:off x="2838277" y="1418927"/>
            <a:ext cx="2113006" cy="148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sicurit.cz/api/files/img/md/7f076d8bc65844f6b88920f3a226c7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500" y="3090158"/>
            <a:ext cx="1429502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sicurit.cz/api/files/img/md/901f60debab34ca49567e81858f6967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663" y="2966015"/>
            <a:ext cx="1200786" cy="120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ww.sicurit.cz/api/files/img/md/92c31c69008e4d82979a5db43321f90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438" y="3027377"/>
            <a:ext cx="1033789" cy="99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www.sicurit.cz/api/files/img/md/13a9f3a8e9ca492ca6344e00c8acf65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3" r="18459" b="5739"/>
          <a:stretch/>
        </p:blipFill>
        <p:spPr bwMode="auto">
          <a:xfrm>
            <a:off x="682297" y="1322116"/>
            <a:ext cx="2053283" cy="29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www.sicurit.cz/api/files/img/md/2cc51f49262c46cf89071132ddb2522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9"/>
          <a:stretch/>
        </p:blipFill>
        <p:spPr bwMode="auto">
          <a:xfrm>
            <a:off x="5191453" y="1402882"/>
            <a:ext cx="997556" cy="151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https://www.sicurit.cz/api/files/img/md/62642f664f0748f79b267829ed44fe0f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1515">
            <a:off x="3545854" y="2413344"/>
            <a:ext cx="741342" cy="7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www.sicurit.cz/api/files/img/md/81e6a60684c74aaca3610cb66ed5d65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7" t="-517" r="25128" b="37561"/>
          <a:stretch/>
        </p:blipFill>
        <p:spPr bwMode="auto">
          <a:xfrm>
            <a:off x="7093085" y="2933700"/>
            <a:ext cx="762000" cy="92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www.sicurit.cz/api/files/img/sm/6a866213a7584cb9beb6c5926e4dc5f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79" y="1476953"/>
            <a:ext cx="1151452" cy="115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www.sicurit.cz/api/files/img/md/62642f664f0748f79b267829ed44fe0f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215" y="2257734"/>
            <a:ext cx="741342" cy="7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80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DETEKCE POHYBU A INTELIGENTNÍ ANALÝZY OBRAZU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71</a:t>
            </a:fld>
            <a:endParaRPr lang="en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6" r="20633"/>
          <a:stretch/>
        </p:blipFill>
        <p:spPr>
          <a:xfrm>
            <a:off x="549600" y="1009650"/>
            <a:ext cx="4178300" cy="348087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r="30383"/>
          <a:stretch/>
        </p:blipFill>
        <p:spPr>
          <a:xfrm>
            <a:off x="4836100" y="1009650"/>
            <a:ext cx="3759200" cy="348087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7330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ROZPOZNÁVÁNÍ TVÁŘÍ, VOZIDEL, NÁVŠTĚVNÍ SYSTÉMY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72</a:t>
            </a:fld>
            <a:endParaRPr lang="en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00" y="1428750"/>
            <a:ext cx="4361563" cy="26066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919" y="1428750"/>
            <a:ext cx="3971106" cy="26066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73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579600" y="1156022"/>
            <a:ext cx="7437000" cy="319278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GEUTEBRUCK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73</a:t>
            </a:fld>
            <a:endParaRPr lang="en"/>
          </a:p>
        </p:txBody>
      </p:sp>
      <p:pic>
        <p:nvPicPr>
          <p:cNvPr id="6" name="Picture 2" descr="Image result for geutebrueck mbeg+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8" b="12364"/>
          <a:stretch/>
        </p:blipFill>
        <p:spPr bwMode="auto">
          <a:xfrm>
            <a:off x="3931355" y="1891529"/>
            <a:ext cx="2864399" cy="120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334285"/>
              </p:ext>
            </p:extLst>
          </p:nvPr>
        </p:nvGraphicFramePr>
        <p:xfrm>
          <a:off x="762940" y="2113346"/>
          <a:ext cx="2726464" cy="795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Image" r:id="rId4" imgW="1974960" imgH="576000" progId="Photoshop.Image.7">
                  <p:embed/>
                </p:oleObj>
              </mc:Choice>
              <mc:Fallback>
                <p:oleObj name="Image" r:id="rId4" imgW="1974960" imgH="57600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940" y="2113346"/>
                        <a:ext cx="2726464" cy="795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6925607"/>
              </p:ext>
            </p:extLst>
          </p:nvPr>
        </p:nvGraphicFramePr>
        <p:xfrm>
          <a:off x="860963" y="3153978"/>
          <a:ext cx="2530419" cy="844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Image" r:id="rId6" imgW="1974960" imgH="658080" progId="Photoshop.Image.7">
                  <p:embed/>
                </p:oleObj>
              </mc:Choice>
              <mc:Fallback>
                <p:oleObj name="Image" r:id="rId6" imgW="1974960" imgH="65808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0963" y="3153978"/>
                        <a:ext cx="2530419" cy="844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Image result for g-st 50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1" b="19964"/>
          <a:stretch/>
        </p:blipFill>
        <p:spPr bwMode="auto">
          <a:xfrm>
            <a:off x="3931355" y="2979493"/>
            <a:ext cx="1860019" cy="117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g-st 50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1243" b="23637"/>
          <a:stretch/>
        </p:blipFill>
        <p:spPr bwMode="auto">
          <a:xfrm>
            <a:off x="5946325" y="3029726"/>
            <a:ext cx="1907739" cy="114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89" y="1418022"/>
            <a:ext cx="2025043" cy="462172"/>
          </a:xfrm>
          <a:prstGeom prst="rect">
            <a:avLst/>
          </a:prstGeom>
        </p:spPr>
      </p:pic>
      <p:pic>
        <p:nvPicPr>
          <p:cNvPr id="13" name="Picture 2" descr="image descripti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916" y="1347072"/>
            <a:ext cx="1812213" cy="60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75" y="1324249"/>
            <a:ext cx="1562505" cy="54209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312197" y="1200610"/>
            <a:ext cx="18127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spc="300" dirty="0" smtClean="0">
                <a:latin typeface="Calibri" panose="020F0502020204030204" pitchFamily="34" charset="0"/>
                <a:cs typeface="Calibri" panose="020F0502020204030204" pitchFamily="34" charset="0"/>
              </a:rPr>
              <a:t>100% KOMPATIBILNÍ</a:t>
            </a:r>
            <a:endParaRPr lang="cs-CZ" sz="800" b="1" spc="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7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GEUTEBRUCK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74</a:t>
            </a:fld>
            <a:endParaRPr lang="en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289" y="209351"/>
            <a:ext cx="5891011" cy="430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4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6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75</a:t>
            </a:fld>
            <a:endParaRPr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0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6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76</a:t>
            </a:fld>
            <a:endParaRPr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6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6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77</a:t>
            </a:fld>
            <a:endParaRPr/>
          </a:p>
        </p:txBody>
      </p:sp>
      <p:sp>
        <p:nvSpPr>
          <p:cNvPr id="317" name="Google Shape;317;p36"/>
          <p:cNvSpPr txBox="1">
            <a:spLocks noGrp="1"/>
          </p:cNvSpPr>
          <p:nvPr>
            <p:ph type="ctrTitle" idx="4294967295"/>
          </p:nvPr>
        </p:nvSpPr>
        <p:spPr>
          <a:xfrm>
            <a:off x="455598" y="1579457"/>
            <a:ext cx="4373700" cy="25601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spc="600" dirty="0" smtClean="0">
                <a:solidFill>
                  <a:srgbClr val="F55C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DĚKUJI </a:t>
            </a:r>
            <a:br>
              <a:rPr lang="cs-CZ" sz="2000" spc="600" dirty="0" smtClean="0">
                <a:solidFill>
                  <a:srgbClr val="F55C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000" spc="600" dirty="0" smtClean="0">
                <a:solidFill>
                  <a:srgbClr val="F55C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 POZORNOST</a:t>
            </a:r>
            <a:br>
              <a:rPr lang="cs-CZ" sz="2000" spc="600" dirty="0" smtClean="0">
                <a:solidFill>
                  <a:srgbClr val="F55C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000" spc="600" dirty="0">
                <a:solidFill>
                  <a:srgbClr val="F55C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2000" spc="600" dirty="0">
                <a:solidFill>
                  <a:srgbClr val="F55C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000" spc="600" dirty="0" smtClean="0">
                <a:solidFill>
                  <a:srgbClr val="F55C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RADIM KARPÍŠEK</a:t>
            </a:r>
            <a:endParaRPr sz="2000" spc="600" dirty="0">
              <a:solidFill>
                <a:srgbClr val="F55C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oogle Shape;319;p36"/>
          <p:cNvGrpSpPr/>
          <p:nvPr/>
        </p:nvGrpSpPr>
        <p:grpSpPr>
          <a:xfrm>
            <a:off x="4718762" y="1626098"/>
            <a:ext cx="2668517" cy="2466838"/>
            <a:chOff x="5975075" y="2327500"/>
            <a:chExt cx="420100" cy="388350"/>
          </a:xfrm>
          <a:solidFill>
            <a:schemeClr val="accent2"/>
          </a:solidFill>
        </p:grpSpPr>
        <p:sp>
          <p:nvSpPr>
            <p:cNvPr id="8" name="Google Shape;320;p36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F4F5C"/>
                </a:solidFill>
              </a:endParaRPr>
            </a:p>
          </p:txBody>
        </p:sp>
        <p:sp>
          <p:nvSpPr>
            <p:cNvPr id="9" name="Google Shape;321;p36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F4F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383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6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78</a:t>
            </a:fld>
            <a:endParaRPr/>
          </a:p>
        </p:txBody>
      </p:sp>
      <p:sp>
        <p:nvSpPr>
          <p:cNvPr id="317" name="Google Shape;317;p36"/>
          <p:cNvSpPr txBox="1">
            <a:spLocks noGrp="1"/>
          </p:cNvSpPr>
          <p:nvPr>
            <p:ph type="ctrTitle" idx="4294967295"/>
          </p:nvPr>
        </p:nvSpPr>
        <p:spPr>
          <a:xfrm>
            <a:off x="747000" y="2078169"/>
            <a:ext cx="437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dirty="0" smtClean="0">
                <a:solidFill>
                  <a:srgbClr val="F55C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  <a:endParaRPr sz="4000" dirty="0">
              <a:solidFill>
                <a:srgbClr val="F55C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9" name="Google Shape;319;p36"/>
          <p:cNvGrpSpPr/>
          <p:nvPr/>
        </p:nvGrpSpPr>
        <p:grpSpPr>
          <a:xfrm>
            <a:off x="5397193" y="1023197"/>
            <a:ext cx="2668517" cy="2466838"/>
            <a:chOff x="5975075" y="2327500"/>
            <a:chExt cx="420100" cy="388350"/>
          </a:xfrm>
        </p:grpSpPr>
        <p:sp>
          <p:nvSpPr>
            <p:cNvPr id="320" name="Google Shape;320;p36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4F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F4F5C"/>
                </a:solidFill>
              </a:endParaRPr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4F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F4F5C"/>
                </a:solidFill>
              </a:endParaRPr>
            </a:p>
          </p:txBody>
        </p:sp>
      </p:grpSp>
      <p:sp>
        <p:nvSpPr>
          <p:cNvPr id="7" name="Obdélník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 rotWithShape="1">
          <a:blip r:embed="rId3" cstate="print"/>
          <a:srcRect l="-12813" r="12813"/>
          <a:stretch/>
        </p:blipFill>
        <p:spPr>
          <a:xfrm>
            <a:off x="971550" y="553559"/>
            <a:ext cx="6574926" cy="384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6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79</a:t>
            </a:fld>
            <a:endParaRPr/>
          </a:p>
        </p:txBody>
      </p:sp>
      <p:sp>
        <p:nvSpPr>
          <p:cNvPr id="317" name="Google Shape;317;p36"/>
          <p:cNvSpPr txBox="1">
            <a:spLocks noGrp="1"/>
          </p:cNvSpPr>
          <p:nvPr>
            <p:ph type="ctrTitle" idx="4294967295"/>
          </p:nvPr>
        </p:nvSpPr>
        <p:spPr>
          <a:xfrm>
            <a:off x="747000" y="2078169"/>
            <a:ext cx="437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dirty="0" smtClean="0">
                <a:solidFill>
                  <a:srgbClr val="F55C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  <a:endParaRPr sz="4000" dirty="0">
              <a:solidFill>
                <a:srgbClr val="F55C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9" name="Google Shape;319;p36"/>
          <p:cNvGrpSpPr/>
          <p:nvPr/>
        </p:nvGrpSpPr>
        <p:grpSpPr>
          <a:xfrm>
            <a:off x="5397193" y="1023197"/>
            <a:ext cx="2668517" cy="2466838"/>
            <a:chOff x="5975075" y="2327500"/>
            <a:chExt cx="420100" cy="388350"/>
          </a:xfrm>
        </p:grpSpPr>
        <p:sp>
          <p:nvSpPr>
            <p:cNvPr id="320" name="Google Shape;320;p36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4F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F4F5C"/>
                </a:solidFill>
              </a:endParaRPr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4F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F4F5C"/>
                </a:solidFill>
              </a:endParaRPr>
            </a:p>
          </p:txBody>
        </p:sp>
      </p:grpSp>
      <p:sp>
        <p:nvSpPr>
          <p:cNvPr id="7" name="Obdélník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0" y="4038600"/>
            <a:ext cx="9143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spc="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STOP</a:t>
            </a:r>
            <a:endParaRPr lang="cs-CZ" b="1" spc="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98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Skupina 20"/>
          <p:cNvGrpSpPr/>
          <p:nvPr/>
        </p:nvGrpSpPr>
        <p:grpSpPr>
          <a:xfrm>
            <a:off x="638642" y="1407064"/>
            <a:ext cx="5742522" cy="2544040"/>
            <a:chOff x="638642" y="1407064"/>
            <a:chExt cx="5742522" cy="2544040"/>
          </a:xfrm>
        </p:grpSpPr>
        <p:grpSp>
          <p:nvGrpSpPr>
            <p:cNvPr id="112" name="Skupina 111"/>
            <p:cNvGrpSpPr/>
            <p:nvPr/>
          </p:nvGrpSpPr>
          <p:grpSpPr>
            <a:xfrm>
              <a:off x="670753" y="1944290"/>
              <a:ext cx="5700477" cy="346969"/>
              <a:chOff x="953837" y="2141100"/>
              <a:chExt cx="5700477" cy="412097"/>
            </a:xfrm>
          </p:grpSpPr>
          <p:cxnSp>
            <p:nvCxnSpPr>
              <p:cNvPr id="113" name="Přímá spojnice 112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Přímá spojnice 113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Přímá spojnice 114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Přímá spojnice 115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Přímá spojnice 116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Přímá spojnice 117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Skupina 118"/>
            <p:cNvGrpSpPr/>
            <p:nvPr/>
          </p:nvGrpSpPr>
          <p:grpSpPr>
            <a:xfrm>
              <a:off x="638642" y="2937505"/>
              <a:ext cx="5700477" cy="346969"/>
              <a:chOff x="953837" y="2141100"/>
              <a:chExt cx="5700477" cy="412097"/>
            </a:xfrm>
          </p:grpSpPr>
          <p:cxnSp>
            <p:nvCxnSpPr>
              <p:cNvPr id="120" name="Přímá spojnice 119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Přímá spojnice 120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Přímá spojnice 121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Přímá spojnice 122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Přímá spojnice 123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Přímá spojnice 124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Skupina 125"/>
            <p:cNvGrpSpPr/>
            <p:nvPr/>
          </p:nvGrpSpPr>
          <p:grpSpPr>
            <a:xfrm>
              <a:off x="680687" y="3604135"/>
              <a:ext cx="5700477" cy="346969"/>
              <a:chOff x="953837" y="2141100"/>
              <a:chExt cx="5700477" cy="412097"/>
            </a:xfrm>
          </p:grpSpPr>
          <p:cxnSp>
            <p:nvCxnSpPr>
              <p:cNvPr id="133" name="Přímá spojnice 132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Přímá spojnice 136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Přímá spojnice 137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Přímá spojnice 138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Přímá spojnice 139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Přímá spojnice 140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Skupina 19"/>
            <p:cNvGrpSpPr/>
            <p:nvPr/>
          </p:nvGrpSpPr>
          <p:grpSpPr>
            <a:xfrm>
              <a:off x="647149" y="1407064"/>
              <a:ext cx="5700477" cy="346969"/>
              <a:chOff x="953837" y="2141100"/>
              <a:chExt cx="5700477" cy="412097"/>
            </a:xfrm>
          </p:grpSpPr>
          <p:cxnSp>
            <p:nvCxnSpPr>
              <p:cNvPr id="18" name="Přímá spojnice 17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Přímá spojnice 106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Přímá spojnice 107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Přímá spojnice 108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Přímá spojnice 109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Přímá spojnice 110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3" name="Google Shape;173;p20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cs-CZ" dirty="0"/>
              <a:t>IR BARIÉRA </a:t>
            </a:r>
            <a:r>
              <a:rPr lang="cs-CZ" dirty="0" smtClean="0"/>
              <a:t>– PRINCIP ČINNOSTI</a:t>
            </a:r>
            <a:endParaRPr dirty="0"/>
          </a:p>
        </p:txBody>
      </p:sp>
      <p:sp>
        <p:nvSpPr>
          <p:cNvPr id="175" name="Google Shape;175;p20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302" name="TextovéPole 301"/>
          <p:cNvSpPr txBox="1"/>
          <p:nvPr/>
        </p:nvSpPr>
        <p:spPr>
          <a:xfrm>
            <a:off x="3670001" y="3989472"/>
            <a:ext cx="944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– 22 cm</a:t>
            </a:r>
            <a:endParaRPr lang="cs-CZ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Obdélník 77"/>
          <p:cNvSpPr/>
          <p:nvPr/>
        </p:nvSpPr>
        <p:spPr>
          <a:xfrm>
            <a:off x="262828" y="1127632"/>
            <a:ext cx="450617" cy="3109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3" name="Skupina 82"/>
          <p:cNvGrpSpPr/>
          <p:nvPr/>
        </p:nvGrpSpPr>
        <p:grpSpPr>
          <a:xfrm>
            <a:off x="331954" y="1359486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84" name="Zaoblený obdélník 83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5" name="Zaoblený obdélník 84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1" name="Skupina 60"/>
          <p:cNvGrpSpPr/>
          <p:nvPr/>
        </p:nvGrpSpPr>
        <p:grpSpPr>
          <a:xfrm>
            <a:off x="334792" y="2895343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62" name="Zaoblený obdélník 61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Zaoblený obdélník 62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4" name="Skupina 63"/>
          <p:cNvGrpSpPr/>
          <p:nvPr/>
        </p:nvGrpSpPr>
        <p:grpSpPr>
          <a:xfrm>
            <a:off x="334792" y="3590350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65" name="Zaoblený obdélník 64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Zaoblený obdélník 65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7" name="Skupina 66"/>
          <p:cNvGrpSpPr/>
          <p:nvPr/>
        </p:nvGrpSpPr>
        <p:grpSpPr>
          <a:xfrm>
            <a:off x="342657" y="1902264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68" name="Zaoblený obdélník 67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9" name="Zaoblený obdélník 68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73" name="Obdélník 72"/>
          <p:cNvSpPr/>
          <p:nvPr/>
        </p:nvSpPr>
        <p:spPr>
          <a:xfrm>
            <a:off x="6267797" y="1134537"/>
            <a:ext cx="450617" cy="3109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4" name="Skupina 73"/>
          <p:cNvGrpSpPr/>
          <p:nvPr/>
        </p:nvGrpSpPr>
        <p:grpSpPr>
          <a:xfrm>
            <a:off x="6336923" y="1366391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105" name="Zaoblený obdélník 104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6" name="Zaoblený obdélník 105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6" name="Skupina 75"/>
          <p:cNvGrpSpPr/>
          <p:nvPr/>
        </p:nvGrpSpPr>
        <p:grpSpPr>
          <a:xfrm>
            <a:off x="6339761" y="2902248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103" name="Zaoblený obdélník 102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4" name="Zaoblený obdélník 103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9" name="Skupina 78"/>
          <p:cNvGrpSpPr/>
          <p:nvPr/>
        </p:nvGrpSpPr>
        <p:grpSpPr>
          <a:xfrm>
            <a:off x="6339761" y="3597255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101" name="Zaoblený obdélník 100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2" name="Zaoblený obdélník 101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80" name="Skupina 79"/>
          <p:cNvGrpSpPr/>
          <p:nvPr/>
        </p:nvGrpSpPr>
        <p:grpSpPr>
          <a:xfrm>
            <a:off x="6347626" y="1909169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82" name="Zaoblený obdélník 81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8" name="Zaoblený obdélník 87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Volný tvar 4"/>
          <p:cNvSpPr/>
          <p:nvPr/>
        </p:nvSpPr>
        <p:spPr>
          <a:xfrm>
            <a:off x="-60913" y="4130822"/>
            <a:ext cx="9273805" cy="518216"/>
          </a:xfrm>
          <a:custGeom>
            <a:avLst/>
            <a:gdLst>
              <a:gd name="connsiteX0" fmla="*/ 97810 w 7132542"/>
              <a:gd name="connsiteY0" fmla="*/ 70075 h 389603"/>
              <a:gd name="connsiteX1" fmla="*/ 704848 w 7132542"/>
              <a:gd name="connsiteY1" fmla="*/ 919 h 389603"/>
              <a:gd name="connsiteX2" fmla="*/ 1365675 w 7132542"/>
              <a:gd name="connsiteY2" fmla="*/ 100812 h 389603"/>
              <a:gd name="connsiteX3" fmla="*/ 1888189 w 7132542"/>
              <a:gd name="connsiteY3" fmla="*/ 47023 h 389603"/>
              <a:gd name="connsiteX4" fmla="*/ 2064922 w 7132542"/>
              <a:gd name="connsiteY4" fmla="*/ 146916 h 389603"/>
              <a:gd name="connsiteX5" fmla="*/ 2210919 w 7132542"/>
              <a:gd name="connsiteY5" fmla="*/ 62391 h 389603"/>
              <a:gd name="connsiteX6" fmla="*/ 2602805 w 7132542"/>
              <a:gd name="connsiteY6" fmla="*/ 108496 h 389603"/>
              <a:gd name="connsiteX7" fmla="*/ 3033110 w 7132542"/>
              <a:gd name="connsiteY7" fmla="*/ 93128 h 389603"/>
              <a:gd name="connsiteX8" fmla="*/ 3232895 w 7132542"/>
              <a:gd name="connsiteY8" fmla="*/ 100812 h 389603"/>
              <a:gd name="connsiteX9" fmla="*/ 3394260 w 7132542"/>
              <a:gd name="connsiteY9" fmla="*/ 70075 h 389603"/>
              <a:gd name="connsiteX10" fmla="*/ 3770778 w 7132542"/>
              <a:gd name="connsiteY10" fmla="*/ 100812 h 389603"/>
              <a:gd name="connsiteX11" fmla="*/ 4024351 w 7132542"/>
              <a:gd name="connsiteY11" fmla="*/ 16287 h 389603"/>
              <a:gd name="connsiteX12" fmla="*/ 4231820 w 7132542"/>
              <a:gd name="connsiteY12" fmla="*/ 146916 h 389603"/>
              <a:gd name="connsiteX13" fmla="*/ 4416236 w 7132542"/>
              <a:gd name="connsiteY13" fmla="*/ 70075 h 389603"/>
              <a:gd name="connsiteX14" fmla="*/ 4692862 w 7132542"/>
              <a:gd name="connsiteY14" fmla="*/ 77759 h 389603"/>
              <a:gd name="connsiteX15" fmla="*/ 5207692 w 7132542"/>
              <a:gd name="connsiteY15" fmla="*/ 85443 h 389603"/>
              <a:gd name="connsiteX16" fmla="*/ 5699470 w 7132542"/>
              <a:gd name="connsiteY16" fmla="*/ 177652 h 389603"/>
              <a:gd name="connsiteX17" fmla="*/ 5991463 w 7132542"/>
              <a:gd name="connsiteY17" fmla="*/ 100812 h 389603"/>
              <a:gd name="connsiteX18" fmla="*/ 6237352 w 7132542"/>
              <a:gd name="connsiteY18" fmla="*/ 23971 h 389603"/>
              <a:gd name="connsiteX19" fmla="*/ 6398717 w 7132542"/>
              <a:gd name="connsiteY19" fmla="*/ 116180 h 389603"/>
              <a:gd name="connsiteX20" fmla="*/ 6613870 w 7132542"/>
              <a:gd name="connsiteY20" fmla="*/ 100812 h 389603"/>
              <a:gd name="connsiteX21" fmla="*/ 6836707 w 7132542"/>
              <a:gd name="connsiteY21" fmla="*/ 39339 h 389603"/>
              <a:gd name="connsiteX22" fmla="*/ 7067228 w 7132542"/>
              <a:gd name="connsiteY22" fmla="*/ 254492 h 389603"/>
              <a:gd name="connsiteX23" fmla="*/ 6913547 w 7132542"/>
              <a:gd name="connsiteY23" fmla="*/ 377437 h 389603"/>
              <a:gd name="connsiteX24" fmla="*/ 4877279 w 7132542"/>
              <a:gd name="connsiteY24" fmla="*/ 385121 h 389603"/>
              <a:gd name="connsiteX25" fmla="*/ 2879430 w 7132542"/>
              <a:gd name="connsiteY25" fmla="*/ 377437 h 389603"/>
              <a:gd name="connsiteX26" fmla="*/ 758636 w 7132542"/>
              <a:gd name="connsiteY26" fmla="*/ 362069 h 389603"/>
              <a:gd name="connsiteX27" fmla="*/ 67073 w 7132542"/>
              <a:gd name="connsiteY27" fmla="*/ 354385 h 389603"/>
              <a:gd name="connsiteX28" fmla="*/ 97810 w 7132542"/>
              <a:gd name="connsiteY28" fmla="*/ 70075 h 38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32542" h="389603">
                <a:moveTo>
                  <a:pt x="97810" y="70075"/>
                </a:moveTo>
                <a:cubicBezTo>
                  <a:pt x="204106" y="11164"/>
                  <a:pt x="493537" y="-4204"/>
                  <a:pt x="704848" y="919"/>
                </a:cubicBezTo>
                <a:cubicBezTo>
                  <a:pt x="916159" y="6042"/>
                  <a:pt x="1168452" y="93128"/>
                  <a:pt x="1365675" y="100812"/>
                </a:cubicBezTo>
                <a:cubicBezTo>
                  <a:pt x="1562898" y="108496"/>
                  <a:pt x="1771648" y="39339"/>
                  <a:pt x="1888189" y="47023"/>
                </a:cubicBezTo>
                <a:cubicBezTo>
                  <a:pt x="2004730" y="54707"/>
                  <a:pt x="2011134" y="144355"/>
                  <a:pt x="2064922" y="146916"/>
                </a:cubicBezTo>
                <a:cubicBezTo>
                  <a:pt x="2118710" y="149477"/>
                  <a:pt x="2121272" y="68794"/>
                  <a:pt x="2210919" y="62391"/>
                </a:cubicBezTo>
                <a:cubicBezTo>
                  <a:pt x="2300566" y="55988"/>
                  <a:pt x="2465773" y="103373"/>
                  <a:pt x="2602805" y="108496"/>
                </a:cubicBezTo>
                <a:lnTo>
                  <a:pt x="3033110" y="93128"/>
                </a:lnTo>
                <a:cubicBezTo>
                  <a:pt x="3138125" y="91847"/>
                  <a:pt x="3172703" y="104654"/>
                  <a:pt x="3232895" y="100812"/>
                </a:cubicBezTo>
                <a:cubicBezTo>
                  <a:pt x="3293087" y="96970"/>
                  <a:pt x="3304613" y="70075"/>
                  <a:pt x="3394260" y="70075"/>
                </a:cubicBezTo>
                <a:cubicBezTo>
                  <a:pt x="3483907" y="70075"/>
                  <a:pt x="3665763" y="109777"/>
                  <a:pt x="3770778" y="100812"/>
                </a:cubicBezTo>
                <a:cubicBezTo>
                  <a:pt x="3875793" y="91847"/>
                  <a:pt x="3947511" y="8603"/>
                  <a:pt x="4024351" y="16287"/>
                </a:cubicBezTo>
                <a:cubicBezTo>
                  <a:pt x="4101191" y="23971"/>
                  <a:pt x="4166506" y="137951"/>
                  <a:pt x="4231820" y="146916"/>
                </a:cubicBezTo>
                <a:cubicBezTo>
                  <a:pt x="4297134" y="155881"/>
                  <a:pt x="4339396" y="81601"/>
                  <a:pt x="4416236" y="70075"/>
                </a:cubicBezTo>
                <a:cubicBezTo>
                  <a:pt x="4493076" y="58549"/>
                  <a:pt x="4692862" y="77759"/>
                  <a:pt x="4692862" y="77759"/>
                </a:cubicBezTo>
                <a:cubicBezTo>
                  <a:pt x="4824771" y="80320"/>
                  <a:pt x="5039924" y="68794"/>
                  <a:pt x="5207692" y="85443"/>
                </a:cubicBezTo>
                <a:cubicBezTo>
                  <a:pt x="5375460" y="102092"/>
                  <a:pt x="5568842" y="175091"/>
                  <a:pt x="5699470" y="177652"/>
                </a:cubicBezTo>
                <a:cubicBezTo>
                  <a:pt x="5830098" y="180213"/>
                  <a:pt x="5901816" y="126425"/>
                  <a:pt x="5991463" y="100812"/>
                </a:cubicBezTo>
                <a:cubicBezTo>
                  <a:pt x="6081110" y="75199"/>
                  <a:pt x="6169476" y="21410"/>
                  <a:pt x="6237352" y="23971"/>
                </a:cubicBezTo>
                <a:cubicBezTo>
                  <a:pt x="6305228" y="26532"/>
                  <a:pt x="6335964" y="103373"/>
                  <a:pt x="6398717" y="116180"/>
                </a:cubicBezTo>
                <a:cubicBezTo>
                  <a:pt x="6461470" y="128987"/>
                  <a:pt x="6540872" y="113619"/>
                  <a:pt x="6613870" y="100812"/>
                </a:cubicBezTo>
                <a:cubicBezTo>
                  <a:pt x="6686868" y="88005"/>
                  <a:pt x="6761147" y="13726"/>
                  <a:pt x="6836707" y="39339"/>
                </a:cubicBezTo>
                <a:cubicBezTo>
                  <a:pt x="6912267" y="64952"/>
                  <a:pt x="7054421" y="198142"/>
                  <a:pt x="7067228" y="254492"/>
                </a:cubicBezTo>
                <a:cubicBezTo>
                  <a:pt x="7080035" y="310842"/>
                  <a:pt x="7278538" y="355666"/>
                  <a:pt x="6913547" y="377437"/>
                </a:cubicBezTo>
                <a:cubicBezTo>
                  <a:pt x="6548556" y="399208"/>
                  <a:pt x="4877279" y="385121"/>
                  <a:pt x="4877279" y="385121"/>
                </a:cubicBezTo>
                <a:lnTo>
                  <a:pt x="2879430" y="377437"/>
                </a:lnTo>
                <a:lnTo>
                  <a:pt x="758636" y="362069"/>
                </a:lnTo>
                <a:cubicBezTo>
                  <a:pt x="289910" y="358227"/>
                  <a:pt x="175930" y="400489"/>
                  <a:pt x="67073" y="354385"/>
                </a:cubicBezTo>
                <a:cubicBezTo>
                  <a:pt x="-41784" y="308281"/>
                  <a:pt x="-8486" y="128986"/>
                  <a:pt x="97810" y="700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Šipka doprava 86"/>
          <p:cNvSpPr/>
          <p:nvPr/>
        </p:nvSpPr>
        <p:spPr>
          <a:xfrm rot="16200000">
            <a:off x="3430740" y="3968191"/>
            <a:ext cx="245892" cy="26998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Google Shape;558;p39"/>
          <p:cNvSpPr/>
          <p:nvPr/>
        </p:nvSpPr>
        <p:spPr>
          <a:xfrm>
            <a:off x="339330" y="3641858"/>
            <a:ext cx="313343" cy="313324"/>
          </a:xfrm>
          <a:custGeom>
            <a:avLst/>
            <a:gdLst/>
            <a:ahLst/>
            <a:cxnLst/>
            <a:rect l="l" t="t" r="r" b="b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94;p7"/>
          <p:cNvGrpSpPr/>
          <p:nvPr/>
        </p:nvGrpSpPr>
        <p:grpSpPr>
          <a:xfrm>
            <a:off x="7131047" y="-72921"/>
            <a:ext cx="1848121" cy="1782912"/>
            <a:chOff x="6578700" y="3828325"/>
            <a:chExt cx="161975" cy="162000"/>
          </a:xfrm>
          <a:solidFill>
            <a:schemeClr val="accent1"/>
          </a:solidFill>
        </p:grpSpPr>
        <p:sp>
          <p:nvSpPr>
            <p:cNvPr id="95" name="Google Shape;95;p7"/>
            <p:cNvSpPr/>
            <p:nvPr/>
          </p:nvSpPr>
          <p:spPr>
            <a:xfrm>
              <a:off x="6622525" y="3874050"/>
              <a:ext cx="73375" cy="73400"/>
            </a:xfrm>
            <a:custGeom>
              <a:avLst/>
              <a:gdLst/>
              <a:ahLst/>
              <a:cxnLst/>
              <a:rect l="l" t="t" r="r" b="b"/>
              <a:pathLst>
                <a:path w="2935" h="2936" fill="none" extrusionOk="0">
                  <a:moveTo>
                    <a:pt x="1487" y="1"/>
                  </a:moveTo>
                  <a:lnTo>
                    <a:pt x="1487" y="1"/>
                  </a:lnTo>
                  <a:lnTo>
                    <a:pt x="1791" y="39"/>
                  </a:lnTo>
                  <a:lnTo>
                    <a:pt x="2058" y="115"/>
                  </a:lnTo>
                  <a:lnTo>
                    <a:pt x="2287" y="268"/>
                  </a:lnTo>
                  <a:lnTo>
                    <a:pt x="2515" y="420"/>
                  </a:lnTo>
                  <a:lnTo>
                    <a:pt x="2706" y="649"/>
                  </a:lnTo>
                  <a:lnTo>
                    <a:pt x="2820" y="915"/>
                  </a:lnTo>
                  <a:lnTo>
                    <a:pt x="2935" y="1182"/>
                  </a:lnTo>
                  <a:lnTo>
                    <a:pt x="2935" y="1487"/>
                  </a:lnTo>
                  <a:lnTo>
                    <a:pt x="2935" y="1487"/>
                  </a:lnTo>
                  <a:lnTo>
                    <a:pt x="2935" y="1754"/>
                  </a:lnTo>
                  <a:lnTo>
                    <a:pt x="2820" y="2059"/>
                  </a:lnTo>
                  <a:lnTo>
                    <a:pt x="2706" y="2287"/>
                  </a:lnTo>
                  <a:lnTo>
                    <a:pt x="2515" y="2516"/>
                  </a:lnTo>
                  <a:lnTo>
                    <a:pt x="2287" y="2707"/>
                  </a:lnTo>
                  <a:lnTo>
                    <a:pt x="2058" y="2821"/>
                  </a:lnTo>
                  <a:lnTo>
                    <a:pt x="1791" y="2897"/>
                  </a:lnTo>
                  <a:lnTo>
                    <a:pt x="1487" y="2935"/>
                  </a:lnTo>
                  <a:lnTo>
                    <a:pt x="1487" y="2935"/>
                  </a:lnTo>
                  <a:lnTo>
                    <a:pt x="1182" y="2897"/>
                  </a:lnTo>
                  <a:lnTo>
                    <a:pt x="915" y="2821"/>
                  </a:lnTo>
                  <a:lnTo>
                    <a:pt x="648" y="2707"/>
                  </a:lnTo>
                  <a:lnTo>
                    <a:pt x="458" y="2516"/>
                  </a:lnTo>
                  <a:lnTo>
                    <a:pt x="267" y="2287"/>
                  </a:lnTo>
                  <a:lnTo>
                    <a:pt x="115" y="2059"/>
                  </a:lnTo>
                  <a:lnTo>
                    <a:pt x="38" y="1754"/>
                  </a:lnTo>
                  <a:lnTo>
                    <a:pt x="0" y="1487"/>
                  </a:lnTo>
                  <a:lnTo>
                    <a:pt x="0" y="1487"/>
                  </a:lnTo>
                  <a:lnTo>
                    <a:pt x="38" y="1182"/>
                  </a:lnTo>
                  <a:lnTo>
                    <a:pt x="115" y="915"/>
                  </a:lnTo>
                  <a:lnTo>
                    <a:pt x="267" y="649"/>
                  </a:lnTo>
                  <a:lnTo>
                    <a:pt x="458" y="420"/>
                  </a:lnTo>
                  <a:lnTo>
                    <a:pt x="648" y="268"/>
                  </a:lnTo>
                  <a:lnTo>
                    <a:pt x="915" y="115"/>
                  </a:lnTo>
                  <a:lnTo>
                    <a:pt x="1182" y="39"/>
                  </a:lnTo>
                  <a:lnTo>
                    <a:pt x="1487" y="1"/>
                  </a:lnTo>
                  <a:lnTo>
                    <a:pt x="1487" y="1"/>
                  </a:lnTo>
                  <a:close/>
                </a:path>
              </a:pathLst>
            </a:custGeom>
            <a:grpFill/>
            <a:ln w="571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6659675" y="3828325"/>
              <a:ext cx="25" cy="15275"/>
            </a:xfrm>
            <a:custGeom>
              <a:avLst/>
              <a:gdLst/>
              <a:ahLst/>
              <a:cxnLst/>
              <a:rect l="l" t="t" r="r" b="b"/>
              <a:pathLst>
                <a:path w="1" h="611" fill="none" extrusionOk="0">
                  <a:moveTo>
                    <a:pt x="1" y="1"/>
                  </a:moveTo>
                  <a:lnTo>
                    <a:pt x="1" y="610"/>
                  </a:lnTo>
                </a:path>
              </a:pathLst>
            </a:custGeom>
            <a:grpFill/>
            <a:ln w="571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6659675" y="3976000"/>
              <a:ext cx="25" cy="14325"/>
            </a:xfrm>
            <a:custGeom>
              <a:avLst/>
              <a:gdLst/>
              <a:ahLst/>
              <a:cxnLst/>
              <a:rect l="l" t="t" r="r" b="b"/>
              <a:pathLst>
                <a:path w="1" h="573" fill="none" extrusionOk="0">
                  <a:moveTo>
                    <a:pt x="1" y="1"/>
                  </a:moveTo>
                  <a:lnTo>
                    <a:pt x="1" y="572"/>
                  </a:lnTo>
                </a:path>
              </a:pathLst>
            </a:custGeom>
            <a:grpFill/>
            <a:ln w="571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6602500" y="3854050"/>
              <a:ext cx="10525" cy="9550"/>
            </a:xfrm>
            <a:custGeom>
              <a:avLst/>
              <a:gdLst/>
              <a:ahLst/>
              <a:cxnLst/>
              <a:rect l="l" t="t" r="r" b="b"/>
              <a:pathLst>
                <a:path w="421" h="382" fill="none" extrusionOk="0">
                  <a:moveTo>
                    <a:pt x="1" y="1"/>
                  </a:moveTo>
                  <a:lnTo>
                    <a:pt x="420" y="382"/>
                  </a:lnTo>
                </a:path>
              </a:pathLst>
            </a:custGeom>
            <a:grpFill/>
            <a:ln w="571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6706350" y="3957900"/>
              <a:ext cx="10525" cy="10500"/>
            </a:xfrm>
            <a:custGeom>
              <a:avLst/>
              <a:gdLst/>
              <a:ahLst/>
              <a:cxnLst/>
              <a:rect l="l" t="t" r="r" b="b"/>
              <a:pathLst>
                <a:path w="421" h="420" fill="none" extrusionOk="0">
                  <a:moveTo>
                    <a:pt x="1" y="1"/>
                  </a:moveTo>
                  <a:lnTo>
                    <a:pt x="420" y="420"/>
                  </a:lnTo>
                </a:path>
              </a:pathLst>
            </a:custGeom>
            <a:grpFill/>
            <a:ln w="571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6578700" y="3909300"/>
              <a:ext cx="14300" cy="25"/>
            </a:xfrm>
            <a:custGeom>
              <a:avLst/>
              <a:gdLst/>
              <a:ahLst/>
              <a:cxnLst/>
              <a:rect l="l" t="t" r="r" b="b"/>
              <a:pathLst>
                <a:path w="572" h="1" fill="none" extrusionOk="0">
                  <a:moveTo>
                    <a:pt x="0" y="1"/>
                  </a:moveTo>
                  <a:lnTo>
                    <a:pt x="572" y="1"/>
                  </a:lnTo>
                </a:path>
              </a:pathLst>
            </a:custGeom>
            <a:grpFill/>
            <a:ln w="571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01;p7"/>
            <p:cNvSpPr/>
            <p:nvPr/>
          </p:nvSpPr>
          <p:spPr>
            <a:xfrm>
              <a:off x="6725425" y="3909300"/>
              <a:ext cx="15250" cy="25"/>
            </a:xfrm>
            <a:custGeom>
              <a:avLst/>
              <a:gdLst/>
              <a:ahLst/>
              <a:cxnLst/>
              <a:rect l="l" t="t" r="r" b="b"/>
              <a:pathLst>
                <a:path w="610" h="1" fill="none" extrusionOk="0">
                  <a:moveTo>
                    <a:pt x="0" y="1"/>
                  </a:moveTo>
                  <a:lnTo>
                    <a:pt x="610" y="1"/>
                  </a:lnTo>
                </a:path>
              </a:pathLst>
            </a:custGeom>
            <a:grpFill/>
            <a:ln w="571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2;p7"/>
            <p:cNvSpPr/>
            <p:nvPr/>
          </p:nvSpPr>
          <p:spPr>
            <a:xfrm>
              <a:off x="6602500" y="3957900"/>
              <a:ext cx="10525" cy="10500"/>
            </a:xfrm>
            <a:custGeom>
              <a:avLst/>
              <a:gdLst/>
              <a:ahLst/>
              <a:cxnLst/>
              <a:rect l="l" t="t" r="r" b="b"/>
              <a:pathLst>
                <a:path w="421" h="420" fill="none" extrusionOk="0">
                  <a:moveTo>
                    <a:pt x="1" y="420"/>
                  </a:moveTo>
                  <a:lnTo>
                    <a:pt x="420" y="1"/>
                  </a:lnTo>
                </a:path>
              </a:pathLst>
            </a:custGeom>
            <a:grpFill/>
            <a:ln w="571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3;p7"/>
            <p:cNvSpPr/>
            <p:nvPr/>
          </p:nvSpPr>
          <p:spPr>
            <a:xfrm>
              <a:off x="6706350" y="3854050"/>
              <a:ext cx="10525" cy="9550"/>
            </a:xfrm>
            <a:custGeom>
              <a:avLst/>
              <a:gdLst/>
              <a:ahLst/>
              <a:cxnLst/>
              <a:rect l="l" t="t" r="r" b="b"/>
              <a:pathLst>
                <a:path w="421" h="382" fill="none" extrusionOk="0">
                  <a:moveTo>
                    <a:pt x="1" y="382"/>
                  </a:moveTo>
                  <a:lnTo>
                    <a:pt x="420" y="1"/>
                  </a:lnTo>
                </a:path>
              </a:pathLst>
            </a:custGeom>
            <a:grpFill/>
            <a:ln w="571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" name="Přímá spojnice 2"/>
          <p:cNvCxnSpPr/>
          <p:nvPr/>
        </p:nvCxnSpPr>
        <p:spPr>
          <a:xfrm flipV="1">
            <a:off x="782571" y="981415"/>
            <a:ext cx="6222078" cy="6077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Přímá spojnice 133"/>
          <p:cNvCxnSpPr/>
          <p:nvPr/>
        </p:nvCxnSpPr>
        <p:spPr>
          <a:xfrm flipV="1">
            <a:off x="788055" y="1156080"/>
            <a:ext cx="6231460" cy="9483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Přímá spojnice 134"/>
          <p:cNvCxnSpPr/>
          <p:nvPr/>
        </p:nvCxnSpPr>
        <p:spPr>
          <a:xfrm flipV="1">
            <a:off x="788055" y="1298239"/>
            <a:ext cx="6231460" cy="18125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Přímá spojnice 135"/>
          <p:cNvCxnSpPr/>
          <p:nvPr/>
        </p:nvCxnSpPr>
        <p:spPr>
          <a:xfrm flipV="1">
            <a:off x="802871" y="1428069"/>
            <a:ext cx="6291254" cy="236989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Google Shape;558;p39"/>
          <p:cNvSpPr/>
          <p:nvPr/>
        </p:nvSpPr>
        <p:spPr>
          <a:xfrm>
            <a:off x="342699" y="2947570"/>
            <a:ext cx="313343" cy="313324"/>
          </a:xfrm>
          <a:custGeom>
            <a:avLst/>
            <a:gdLst/>
            <a:ahLst/>
            <a:cxnLst/>
            <a:rect l="l" t="t" r="r" b="b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558;p39"/>
          <p:cNvSpPr/>
          <p:nvPr/>
        </p:nvSpPr>
        <p:spPr>
          <a:xfrm>
            <a:off x="352868" y="1962638"/>
            <a:ext cx="313343" cy="313324"/>
          </a:xfrm>
          <a:custGeom>
            <a:avLst/>
            <a:gdLst/>
            <a:ahLst/>
            <a:cxnLst/>
            <a:rect l="l" t="t" r="r" b="b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558;p39"/>
          <p:cNvSpPr/>
          <p:nvPr/>
        </p:nvSpPr>
        <p:spPr>
          <a:xfrm>
            <a:off x="330821" y="1414650"/>
            <a:ext cx="313343" cy="313324"/>
          </a:xfrm>
          <a:custGeom>
            <a:avLst/>
            <a:gdLst/>
            <a:ahLst/>
            <a:cxnLst/>
            <a:rect l="l" t="t" r="r" b="b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Šipka doleva 93"/>
          <p:cNvSpPr/>
          <p:nvPr/>
        </p:nvSpPr>
        <p:spPr>
          <a:xfrm>
            <a:off x="756342" y="1357455"/>
            <a:ext cx="870324" cy="49608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PROBLÉM</a:t>
            </a: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Šipka doleva 6"/>
          <p:cNvSpPr/>
          <p:nvPr/>
        </p:nvSpPr>
        <p:spPr>
          <a:xfrm>
            <a:off x="763524" y="1843112"/>
            <a:ext cx="870324" cy="49608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PROBLÉM</a:t>
            </a: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Šipka doleva 144"/>
          <p:cNvSpPr/>
          <p:nvPr/>
        </p:nvSpPr>
        <p:spPr>
          <a:xfrm>
            <a:off x="741459" y="2853833"/>
            <a:ext cx="870324" cy="49608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PROBLÉM</a:t>
            </a: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Šipka doleva 145"/>
          <p:cNvSpPr/>
          <p:nvPr/>
        </p:nvSpPr>
        <p:spPr>
          <a:xfrm>
            <a:off x="740361" y="3540856"/>
            <a:ext cx="870324" cy="49608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PROBLÉM</a:t>
            </a: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Zástupný symbol pro text 2"/>
          <p:cNvSpPr>
            <a:spLocks noGrp="1"/>
          </p:cNvSpPr>
          <p:nvPr>
            <p:ph type="body" idx="1"/>
          </p:nvPr>
        </p:nvSpPr>
        <p:spPr>
          <a:xfrm>
            <a:off x="6863683" y="1751139"/>
            <a:ext cx="2258160" cy="2465576"/>
          </a:xfrm>
        </p:spPr>
        <p:txBody>
          <a:bodyPr/>
          <a:lstStyle/>
          <a:p>
            <a:r>
              <a:rPr lang="cs-CZ" dirty="0" smtClean="0"/>
              <a:t>Nízké slunce</a:t>
            </a:r>
          </a:p>
          <a:p>
            <a:r>
              <a:rPr lang="cs-CZ" dirty="0" smtClean="0"/>
              <a:t>Východ</a:t>
            </a:r>
          </a:p>
          <a:p>
            <a:r>
              <a:rPr lang="cs-CZ" dirty="0" smtClean="0"/>
              <a:t>Západ</a:t>
            </a:r>
          </a:p>
          <a:p>
            <a:r>
              <a:rPr lang="cs-CZ" dirty="0" smtClean="0"/>
              <a:t>Prostranství</a:t>
            </a:r>
          </a:p>
          <a:p>
            <a:r>
              <a:rPr lang="cs-CZ" dirty="0" smtClean="0"/>
              <a:t>Problém</a:t>
            </a:r>
            <a:endParaRPr lang="cs-CZ" dirty="0"/>
          </a:p>
        </p:txBody>
      </p:sp>
      <p:pic>
        <p:nvPicPr>
          <p:cNvPr id="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1406" y="1856365"/>
            <a:ext cx="2325645" cy="220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727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42" grpId="0" animBg="1"/>
      <p:bldP spid="143" grpId="0" animBg="1"/>
      <p:bldP spid="144" grpId="0" animBg="1"/>
      <p:bldP spid="94" grpId="0" animBg="1"/>
      <p:bldP spid="7" grpId="0" animBg="1"/>
      <p:bldP spid="145" grpId="0" animBg="1"/>
      <p:bldP spid="146" grpId="0" animBg="1"/>
      <p:bldP spid="14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Skupina 20"/>
          <p:cNvGrpSpPr/>
          <p:nvPr/>
        </p:nvGrpSpPr>
        <p:grpSpPr>
          <a:xfrm>
            <a:off x="638642" y="1407064"/>
            <a:ext cx="5742522" cy="2544040"/>
            <a:chOff x="638642" y="1407064"/>
            <a:chExt cx="5742522" cy="2544040"/>
          </a:xfrm>
        </p:grpSpPr>
        <p:grpSp>
          <p:nvGrpSpPr>
            <p:cNvPr id="112" name="Skupina 111"/>
            <p:cNvGrpSpPr/>
            <p:nvPr/>
          </p:nvGrpSpPr>
          <p:grpSpPr>
            <a:xfrm>
              <a:off x="670753" y="1944290"/>
              <a:ext cx="5700477" cy="346969"/>
              <a:chOff x="953837" y="2141100"/>
              <a:chExt cx="5700477" cy="412097"/>
            </a:xfrm>
          </p:grpSpPr>
          <p:cxnSp>
            <p:nvCxnSpPr>
              <p:cNvPr id="113" name="Přímá spojnice 112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Přímá spojnice 113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Přímá spojnice 114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Přímá spojnice 115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Přímá spojnice 116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Přímá spojnice 117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Skupina 118"/>
            <p:cNvGrpSpPr/>
            <p:nvPr/>
          </p:nvGrpSpPr>
          <p:grpSpPr>
            <a:xfrm>
              <a:off x="638642" y="2937505"/>
              <a:ext cx="5700477" cy="346969"/>
              <a:chOff x="953837" y="2141100"/>
              <a:chExt cx="5700477" cy="412097"/>
            </a:xfrm>
          </p:grpSpPr>
          <p:cxnSp>
            <p:nvCxnSpPr>
              <p:cNvPr id="120" name="Přímá spojnice 119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Přímá spojnice 120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Přímá spojnice 121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Přímá spojnice 122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Přímá spojnice 123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Přímá spojnice 124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Skupina 125"/>
            <p:cNvGrpSpPr/>
            <p:nvPr/>
          </p:nvGrpSpPr>
          <p:grpSpPr>
            <a:xfrm>
              <a:off x="680687" y="3604135"/>
              <a:ext cx="5700477" cy="346969"/>
              <a:chOff x="953837" y="2141100"/>
              <a:chExt cx="5700477" cy="412097"/>
            </a:xfrm>
          </p:grpSpPr>
          <p:cxnSp>
            <p:nvCxnSpPr>
              <p:cNvPr id="133" name="Přímá spojnice 132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Přímá spojnice 136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Přímá spojnice 137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Přímá spojnice 138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Přímá spojnice 139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Přímá spojnice 140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Skupina 19"/>
            <p:cNvGrpSpPr/>
            <p:nvPr/>
          </p:nvGrpSpPr>
          <p:grpSpPr>
            <a:xfrm>
              <a:off x="647149" y="1407064"/>
              <a:ext cx="5700477" cy="346969"/>
              <a:chOff x="953837" y="2141100"/>
              <a:chExt cx="5700477" cy="412097"/>
            </a:xfrm>
          </p:grpSpPr>
          <p:cxnSp>
            <p:nvCxnSpPr>
              <p:cNvPr id="18" name="Přímá spojnice 17"/>
              <p:cNvCxnSpPr/>
              <p:nvPr/>
            </p:nvCxnSpPr>
            <p:spPr>
              <a:xfrm>
                <a:off x="953838" y="250088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Přímá spojnice 106"/>
              <p:cNvCxnSpPr/>
              <p:nvPr/>
            </p:nvCxnSpPr>
            <p:spPr>
              <a:xfrm>
                <a:off x="953837" y="243002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Přímá spojnice 107"/>
              <p:cNvCxnSpPr/>
              <p:nvPr/>
            </p:nvCxnSpPr>
            <p:spPr>
              <a:xfrm>
                <a:off x="953838" y="2360548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Přímá spojnice 108"/>
              <p:cNvCxnSpPr/>
              <p:nvPr/>
            </p:nvCxnSpPr>
            <p:spPr>
              <a:xfrm>
                <a:off x="953837" y="2289685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Přímá spojnice 109"/>
              <p:cNvCxnSpPr/>
              <p:nvPr/>
            </p:nvCxnSpPr>
            <p:spPr>
              <a:xfrm>
                <a:off x="953839" y="2141100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Přímá spojnice 110"/>
              <p:cNvCxnSpPr/>
              <p:nvPr/>
            </p:nvCxnSpPr>
            <p:spPr>
              <a:xfrm>
                <a:off x="953838" y="2214497"/>
                <a:ext cx="5700475" cy="5230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3" name="Google Shape;173;p20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cs-CZ" dirty="0"/>
              <a:t>IR BARIÉRA </a:t>
            </a:r>
            <a:r>
              <a:rPr lang="cs-CZ" dirty="0" smtClean="0"/>
              <a:t>– PRINCIP ČINNOSTI</a:t>
            </a:r>
            <a:endParaRPr dirty="0"/>
          </a:p>
        </p:txBody>
      </p:sp>
      <p:sp>
        <p:nvSpPr>
          <p:cNvPr id="175" name="Google Shape;175;p20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02" name="TextovéPole 301"/>
          <p:cNvSpPr txBox="1"/>
          <p:nvPr/>
        </p:nvSpPr>
        <p:spPr>
          <a:xfrm>
            <a:off x="3670001" y="3989472"/>
            <a:ext cx="944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– 22 cm</a:t>
            </a:r>
            <a:endParaRPr lang="cs-CZ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Obdélník 77"/>
          <p:cNvSpPr/>
          <p:nvPr/>
        </p:nvSpPr>
        <p:spPr>
          <a:xfrm>
            <a:off x="262828" y="1127632"/>
            <a:ext cx="450617" cy="3109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3" name="Skupina 82"/>
          <p:cNvGrpSpPr/>
          <p:nvPr/>
        </p:nvGrpSpPr>
        <p:grpSpPr>
          <a:xfrm>
            <a:off x="331954" y="1359486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84" name="Zaoblený obdélník 83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5" name="Zaoblený obdélník 84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1" name="Skupina 60"/>
          <p:cNvGrpSpPr/>
          <p:nvPr/>
        </p:nvGrpSpPr>
        <p:grpSpPr>
          <a:xfrm>
            <a:off x="334792" y="2895343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62" name="Zaoblený obdélník 61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Zaoblený obdélník 62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4" name="Skupina 63"/>
          <p:cNvGrpSpPr/>
          <p:nvPr/>
        </p:nvGrpSpPr>
        <p:grpSpPr>
          <a:xfrm>
            <a:off x="334792" y="3590350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65" name="Zaoblený obdélník 64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Zaoblený obdélník 65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7" name="Skupina 66"/>
          <p:cNvGrpSpPr/>
          <p:nvPr/>
        </p:nvGrpSpPr>
        <p:grpSpPr>
          <a:xfrm>
            <a:off x="342657" y="1902264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68" name="Zaoblený obdélník 67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9" name="Zaoblený obdélník 68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73" name="Obdélník 72"/>
          <p:cNvSpPr/>
          <p:nvPr/>
        </p:nvSpPr>
        <p:spPr>
          <a:xfrm>
            <a:off x="6267797" y="1134537"/>
            <a:ext cx="450617" cy="3109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4" name="Skupina 73"/>
          <p:cNvGrpSpPr/>
          <p:nvPr/>
        </p:nvGrpSpPr>
        <p:grpSpPr>
          <a:xfrm>
            <a:off x="6336923" y="1366391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105" name="Zaoblený obdélník 104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6" name="Zaoblený obdélník 105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6" name="Skupina 75"/>
          <p:cNvGrpSpPr/>
          <p:nvPr/>
        </p:nvGrpSpPr>
        <p:grpSpPr>
          <a:xfrm>
            <a:off x="6339761" y="2902248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103" name="Zaoblený obdélník 102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4" name="Zaoblený obdélník 103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9" name="Skupina 78"/>
          <p:cNvGrpSpPr/>
          <p:nvPr/>
        </p:nvGrpSpPr>
        <p:grpSpPr>
          <a:xfrm>
            <a:off x="6339761" y="3597255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101" name="Zaoblený obdélník 100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2" name="Zaoblený obdélník 101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80" name="Skupina 79"/>
          <p:cNvGrpSpPr/>
          <p:nvPr/>
        </p:nvGrpSpPr>
        <p:grpSpPr>
          <a:xfrm>
            <a:off x="6347626" y="1909169"/>
            <a:ext cx="306688" cy="401416"/>
            <a:chOff x="7039071" y="3244149"/>
            <a:chExt cx="573211" cy="750262"/>
          </a:xfrm>
          <a:solidFill>
            <a:schemeClr val="accent3"/>
          </a:solidFill>
        </p:grpSpPr>
        <p:sp>
          <p:nvSpPr>
            <p:cNvPr id="82" name="Zaoblený obdélník 81"/>
            <p:cNvSpPr/>
            <p:nvPr/>
          </p:nvSpPr>
          <p:spPr>
            <a:xfrm>
              <a:off x="7039071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8" name="Zaoblený obdélník 87"/>
            <p:cNvSpPr/>
            <p:nvPr/>
          </p:nvSpPr>
          <p:spPr>
            <a:xfrm>
              <a:off x="7345682" y="3244149"/>
              <a:ext cx="266600" cy="750262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Volný tvar 4"/>
          <p:cNvSpPr/>
          <p:nvPr/>
        </p:nvSpPr>
        <p:spPr>
          <a:xfrm>
            <a:off x="-60913" y="4130822"/>
            <a:ext cx="9273805" cy="518216"/>
          </a:xfrm>
          <a:custGeom>
            <a:avLst/>
            <a:gdLst>
              <a:gd name="connsiteX0" fmla="*/ 97810 w 7132542"/>
              <a:gd name="connsiteY0" fmla="*/ 70075 h 389603"/>
              <a:gd name="connsiteX1" fmla="*/ 704848 w 7132542"/>
              <a:gd name="connsiteY1" fmla="*/ 919 h 389603"/>
              <a:gd name="connsiteX2" fmla="*/ 1365675 w 7132542"/>
              <a:gd name="connsiteY2" fmla="*/ 100812 h 389603"/>
              <a:gd name="connsiteX3" fmla="*/ 1888189 w 7132542"/>
              <a:gd name="connsiteY3" fmla="*/ 47023 h 389603"/>
              <a:gd name="connsiteX4" fmla="*/ 2064922 w 7132542"/>
              <a:gd name="connsiteY4" fmla="*/ 146916 h 389603"/>
              <a:gd name="connsiteX5" fmla="*/ 2210919 w 7132542"/>
              <a:gd name="connsiteY5" fmla="*/ 62391 h 389603"/>
              <a:gd name="connsiteX6" fmla="*/ 2602805 w 7132542"/>
              <a:gd name="connsiteY6" fmla="*/ 108496 h 389603"/>
              <a:gd name="connsiteX7" fmla="*/ 3033110 w 7132542"/>
              <a:gd name="connsiteY7" fmla="*/ 93128 h 389603"/>
              <a:gd name="connsiteX8" fmla="*/ 3232895 w 7132542"/>
              <a:gd name="connsiteY8" fmla="*/ 100812 h 389603"/>
              <a:gd name="connsiteX9" fmla="*/ 3394260 w 7132542"/>
              <a:gd name="connsiteY9" fmla="*/ 70075 h 389603"/>
              <a:gd name="connsiteX10" fmla="*/ 3770778 w 7132542"/>
              <a:gd name="connsiteY10" fmla="*/ 100812 h 389603"/>
              <a:gd name="connsiteX11" fmla="*/ 4024351 w 7132542"/>
              <a:gd name="connsiteY11" fmla="*/ 16287 h 389603"/>
              <a:gd name="connsiteX12" fmla="*/ 4231820 w 7132542"/>
              <a:gd name="connsiteY12" fmla="*/ 146916 h 389603"/>
              <a:gd name="connsiteX13" fmla="*/ 4416236 w 7132542"/>
              <a:gd name="connsiteY13" fmla="*/ 70075 h 389603"/>
              <a:gd name="connsiteX14" fmla="*/ 4692862 w 7132542"/>
              <a:gd name="connsiteY14" fmla="*/ 77759 h 389603"/>
              <a:gd name="connsiteX15" fmla="*/ 5207692 w 7132542"/>
              <a:gd name="connsiteY15" fmla="*/ 85443 h 389603"/>
              <a:gd name="connsiteX16" fmla="*/ 5699470 w 7132542"/>
              <a:gd name="connsiteY16" fmla="*/ 177652 h 389603"/>
              <a:gd name="connsiteX17" fmla="*/ 5991463 w 7132542"/>
              <a:gd name="connsiteY17" fmla="*/ 100812 h 389603"/>
              <a:gd name="connsiteX18" fmla="*/ 6237352 w 7132542"/>
              <a:gd name="connsiteY18" fmla="*/ 23971 h 389603"/>
              <a:gd name="connsiteX19" fmla="*/ 6398717 w 7132542"/>
              <a:gd name="connsiteY19" fmla="*/ 116180 h 389603"/>
              <a:gd name="connsiteX20" fmla="*/ 6613870 w 7132542"/>
              <a:gd name="connsiteY20" fmla="*/ 100812 h 389603"/>
              <a:gd name="connsiteX21" fmla="*/ 6836707 w 7132542"/>
              <a:gd name="connsiteY21" fmla="*/ 39339 h 389603"/>
              <a:gd name="connsiteX22" fmla="*/ 7067228 w 7132542"/>
              <a:gd name="connsiteY22" fmla="*/ 254492 h 389603"/>
              <a:gd name="connsiteX23" fmla="*/ 6913547 w 7132542"/>
              <a:gd name="connsiteY23" fmla="*/ 377437 h 389603"/>
              <a:gd name="connsiteX24" fmla="*/ 4877279 w 7132542"/>
              <a:gd name="connsiteY24" fmla="*/ 385121 h 389603"/>
              <a:gd name="connsiteX25" fmla="*/ 2879430 w 7132542"/>
              <a:gd name="connsiteY25" fmla="*/ 377437 h 389603"/>
              <a:gd name="connsiteX26" fmla="*/ 758636 w 7132542"/>
              <a:gd name="connsiteY26" fmla="*/ 362069 h 389603"/>
              <a:gd name="connsiteX27" fmla="*/ 67073 w 7132542"/>
              <a:gd name="connsiteY27" fmla="*/ 354385 h 389603"/>
              <a:gd name="connsiteX28" fmla="*/ 97810 w 7132542"/>
              <a:gd name="connsiteY28" fmla="*/ 70075 h 38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32542" h="389603">
                <a:moveTo>
                  <a:pt x="97810" y="70075"/>
                </a:moveTo>
                <a:cubicBezTo>
                  <a:pt x="204106" y="11164"/>
                  <a:pt x="493537" y="-4204"/>
                  <a:pt x="704848" y="919"/>
                </a:cubicBezTo>
                <a:cubicBezTo>
                  <a:pt x="916159" y="6042"/>
                  <a:pt x="1168452" y="93128"/>
                  <a:pt x="1365675" y="100812"/>
                </a:cubicBezTo>
                <a:cubicBezTo>
                  <a:pt x="1562898" y="108496"/>
                  <a:pt x="1771648" y="39339"/>
                  <a:pt x="1888189" y="47023"/>
                </a:cubicBezTo>
                <a:cubicBezTo>
                  <a:pt x="2004730" y="54707"/>
                  <a:pt x="2011134" y="144355"/>
                  <a:pt x="2064922" y="146916"/>
                </a:cubicBezTo>
                <a:cubicBezTo>
                  <a:pt x="2118710" y="149477"/>
                  <a:pt x="2121272" y="68794"/>
                  <a:pt x="2210919" y="62391"/>
                </a:cubicBezTo>
                <a:cubicBezTo>
                  <a:pt x="2300566" y="55988"/>
                  <a:pt x="2465773" y="103373"/>
                  <a:pt x="2602805" y="108496"/>
                </a:cubicBezTo>
                <a:lnTo>
                  <a:pt x="3033110" y="93128"/>
                </a:lnTo>
                <a:cubicBezTo>
                  <a:pt x="3138125" y="91847"/>
                  <a:pt x="3172703" y="104654"/>
                  <a:pt x="3232895" y="100812"/>
                </a:cubicBezTo>
                <a:cubicBezTo>
                  <a:pt x="3293087" y="96970"/>
                  <a:pt x="3304613" y="70075"/>
                  <a:pt x="3394260" y="70075"/>
                </a:cubicBezTo>
                <a:cubicBezTo>
                  <a:pt x="3483907" y="70075"/>
                  <a:pt x="3665763" y="109777"/>
                  <a:pt x="3770778" y="100812"/>
                </a:cubicBezTo>
                <a:cubicBezTo>
                  <a:pt x="3875793" y="91847"/>
                  <a:pt x="3947511" y="8603"/>
                  <a:pt x="4024351" y="16287"/>
                </a:cubicBezTo>
                <a:cubicBezTo>
                  <a:pt x="4101191" y="23971"/>
                  <a:pt x="4166506" y="137951"/>
                  <a:pt x="4231820" y="146916"/>
                </a:cubicBezTo>
                <a:cubicBezTo>
                  <a:pt x="4297134" y="155881"/>
                  <a:pt x="4339396" y="81601"/>
                  <a:pt x="4416236" y="70075"/>
                </a:cubicBezTo>
                <a:cubicBezTo>
                  <a:pt x="4493076" y="58549"/>
                  <a:pt x="4692862" y="77759"/>
                  <a:pt x="4692862" y="77759"/>
                </a:cubicBezTo>
                <a:cubicBezTo>
                  <a:pt x="4824771" y="80320"/>
                  <a:pt x="5039924" y="68794"/>
                  <a:pt x="5207692" y="85443"/>
                </a:cubicBezTo>
                <a:cubicBezTo>
                  <a:pt x="5375460" y="102092"/>
                  <a:pt x="5568842" y="175091"/>
                  <a:pt x="5699470" y="177652"/>
                </a:cubicBezTo>
                <a:cubicBezTo>
                  <a:pt x="5830098" y="180213"/>
                  <a:pt x="5901816" y="126425"/>
                  <a:pt x="5991463" y="100812"/>
                </a:cubicBezTo>
                <a:cubicBezTo>
                  <a:pt x="6081110" y="75199"/>
                  <a:pt x="6169476" y="21410"/>
                  <a:pt x="6237352" y="23971"/>
                </a:cubicBezTo>
                <a:cubicBezTo>
                  <a:pt x="6305228" y="26532"/>
                  <a:pt x="6335964" y="103373"/>
                  <a:pt x="6398717" y="116180"/>
                </a:cubicBezTo>
                <a:cubicBezTo>
                  <a:pt x="6461470" y="128987"/>
                  <a:pt x="6540872" y="113619"/>
                  <a:pt x="6613870" y="100812"/>
                </a:cubicBezTo>
                <a:cubicBezTo>
                  <a:pt x="6686868" y="88005"/>
                  <a:pt x="6761147" y="13726"/>
                  <a:pt x="6836707" y="39339"/>
                </a:cubicBezTo>
                <a:cubicBezTo>
                  <a:pt x="6912267" y="64952"/>
                  <a:pt x="7054421" y="198142"/>
                  <a:pt x="7067228" y="254492"/>
                </a:cubicBezTo>
                <a:cubicBezTo>
                  <a:pt x="7080035" y="310842"/>
                  <a:pt x="7278538" y="355666"/>
                  <a:pt x="6913547" y="377437"/>
                </a:cubicBezTo>
                <a:cubicBezTo>
                  <a:pt x="6548556" y="399208"/>
                  <a:pt x="4877279" y="385121"/>
                  <a:pt x="4877279" y="385121"/>
                </a:cubicBezTo>
                <a:lnTo>
                  <a:pt x="2879430" y="377437"/>
                </a:lnTo>
                <a:lnTo>
                  <a:pt x="758636" y="362069"/>
                </a:lnTo>
                <a:cubicBezTo>
                  <a:pt x="289910" y="358227"/>
                  <a:pt x="175930" y="400489"/>
                  <a:pt x="67073" y="354385"/>
                </a:cubicBezTo>
                <a:cubicBezTo>
                  <a:pt x="-41784" y="308281"/>
                  <a:pt x="-8486" y="128986"/>
                  <a:pt x="97810" y="700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Šipka doprava 86"/>
          <p:cNvSpPr/>
          <p:nvPr/>
        </p:nvSpPr>
        <p:spPr>
          <a:xfrm rot="16200000">
            <a:off x="3430740" y="3968191"/>
            <a:ext cx="245892" cy="26998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5" name="Google Shape;94;p7"/>
          <p:cNvGrpSpPr/>
          <p:nvPr/>
        </p:nvGrpSpPr>
        <p:grpSpPr>
          <a:xfrm>
            <a:off x="7131047" y="-72921"/>
            <a:ext cx="1848121" cy="1782912"/>
            <a:chOff x="6578700" y="3828325"/>
            <a:chExt cx="161975" cy="162000"/>
          </a:xfrm>
          <a:solidFill>
            <a:schemeClr val="accent1"/>
          </a:solidFill>
        </p:grpSpPr>
        <p:sp>
          <p:nvSpPr>
            <p:cNvPr id="95" name="Google Shape;95;p7"/>
            <p:cNvSpPr/>
            <p:nvPr/>
          </p:nvSpPr>
          <p:spPr>
            <a:xfrm>
              <a:off x="6622525" y="3874050"/>
              <a:ext cx="73375" cy="73400"/>
            </a:xfrm>
            <a:custGeom>
              <a:avLst/>
              <a:gdLst/>
              <a:ahLst/>
              <a:cxnLst/>
              <a:rect l="l" t="t" r="r" b="b"/>
              <a:pathLst>
                <a:path w="2935" h="2936" fill="none" extrusionOk="0">
                  <a:moveTo>
                    <a:pt x="1487" y="1"/>
                  </a:moveTo>
                  <a:lnTo>
                    <a:pt x="1487" y="1"/>
                  </a:lnTo>
                  <a:lnTo>
                    <a:pt x="1791" y="39"/>
                  </a:lnTo>
                  <a:lnTo>
                    <a:pt x="2058" y="115"/>
                  </a:lnTo>
                  <a:lnTo>
                    <a:pt x="2287" y="268"/>
                  </a:lnTo>
                  <a:lnTo>
                    <a:pt x="2515" y="420"/>
                  </a:lnTo>
                  <a:lnTo>
                    <a:pt x="2706" y="649"/>
                  </a:lnTo>
                  <a:lnTo>
                    <a:pt x="2820" y="915"/>
                  </a:lnTo>
                  <a:lnTo>
                    <a:pt x="2935" y="1182"/>
                  </a:lnTo>
                  <a:lnTo>
                    <a:pt x="2935" y="1487"/>
                  </a:lnTo>
                  <a:lnTo>
                    <a:pt x="2935" y="1487"/>
                  </a:lnTo>
                  <a:lnTo>
                    <a:pt x="2935" y="1754"/>
                  </a:lnTo>
                  <a:lnTo>
                    <a:pt x="2820" y="2059"/>
                  </a:lnTo>
                  <a:lnTo>
                    <a:pt x="2706" y="2287"/>
                  </a:lnTo>
                  <a:lnTo>
                    <a:pt x="2515" y="2516"/>
                  </a:lnTo>
                  <a:lnTo>
                    <a:pt x="2287" y="2707"/>
                  </a:lnTo>
                  <a:lnTo>
                    <a:pt x="2058" y="2821"/>
                  </a:lnTo>
                  <a:lnTo>
                    <a:pt x="1791" y="2897"/>
                  </a:lnTo>
                  <a:lnTo>
                    <a:pt x="1487" y="2935"/>
                  </a:lnTo>
                  <a:lnTo>
                    <a:pt x="1487" y="2935"/>
                  </a:lnTo>
                  <a:lnTo>
                    <a:pt x="1182" y="2897"/>
                  </a:lnTo>
                  <a:lnTo>
                    <a:pt x="915" y="2821"/>
                  </a:lnTo>
                  <a:lnTo>
                    <a:pt x="648" y="2707"/>
                  </a:lnTo>
                  <a:lnTo>
                    <a:pt x="458" y="2516"/>
                  </a:lnTo>
                  <a:lnTo>
                    <a:pt x="267" y="2287"/>
                  </a:lnTo>
                  <a:lnTo>
                    <a:pt x="115" y="2059"/>
                  </a:lnTo>
                  <a:lnTo>
                    <a:pt x="38" y="1754"/>
                  </a:lnTo>
                  <a:lnTo>
                    <a:pt x="0" y="1487"/>
                  </a:lnTo>
                  <a:lnTo>
                    <a:pt x="0" y="1487"/>
                  </a:lnTo>
                  <a:lnTo>
                    <a:pt x="38" y="1182"/>
                  </a:lnTo>
                  <a:lnTo>
                    <a:pt x="115" y="915"/>
                  </a:lnTo>
                  <a:lnTo>
                    <a:pt x="267" y="649"/>
                  </a:lnTo>
                  <a:lnTo>
                    <a:pt x="458" y="420"/>
                  </a:lnTo>
                  <a:lnTo>
                    <a:pt x="648" y="268"/>
                  </a:lnTo>
                  <a:lnTo>
                    <a:pt x="915" y="115"/>
                  </a:lnTo>
                  <a:lnTo>
                    <a:pt x="1182" y="39"/>
                  </a:lnTo>
                  <a:lnTo>
                    <a:pt x="1487" y="1"/>
                  </a:lnTo>
                  <a:lnTo>
                    <a:pt x="1487" y="1"/>
                  </a:lnTo>
                  <a:close/>
                </a:path>
              </a:pathLst>
            </a:custGeom>
            <a:grpFill/>
            <a:ln w="571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6659675" y="3828325"/>
              <a:ext cx="25" cy="15275"/>
            </a:xfrm>
            <a:custGeom>
              <a:avLst/>
              <a:gdLst/>
              <a:ahLst/>
              <a:cxnLst/>
              <a:rect l="l" t="t" r="r" b="b"/>
              <a:pathLst>
                <a:path w="1" h="611" fill="none" extrusionOk="0">
                  <a:moveTo>
                    <a:pt x="1" y="1"/>
                  </a:moveTo>
                  <a:lnTo>
                    <a:pt x="1" y="610"/>
                  </a:lnTo>
                </a:path>
              </a:pathLst>
            </a:custGeom>
            <a:grpFill/>
            <a:ln w="571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6659675" y="3976000"/>
              <a:ext cx="25" cy="14325"/>
            </a:xfrm>
            <a:custGeom>
              <a:avLst/>
              <a:gdLst/>
              <a:ahLst/>
              <a:cxnLst/>
              <a:rect l="l" t="t" r="r" b="b"/>
              <a:pathLst>
                <a:path w="1" h="573" fill="none" extrusionOk="0">
                  <a:moveTo>
                    <a:pt x="1" y="1"/>
                  </a:moveTo>
                  <a:lnTo>
                    <a:pt x="1" y="572"/>
                  </a:lnTo>
                </a:path>
              </a:pathLst>
            </a:custGeom>
            <a:grpFill/>
            <a:ln w="571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6602500" y="3854050"/>
              <a:ext cx="10525" cy="9550"/>
            </a:xfrm>
            <a:custGeom>
              <a:avLst/>
              <a:gdLst/>
              <a:ahLst/>
              <a:cxnLst/>
              <a:rect l="l" t="t" r="r" b="b"/>
              <a:pathLst>
                <a:path w="421" h="382" fill="none" extrusionOk="0">
                  <a:moveTo>
                    <a:pt x="1" y="1"/>
                  </a:moveTo>
                  <a:lnTo>
                    <a:pt x="420" y="382"/>
                  </a:lnTo>
                </a:path>
              </a:pathLst>
            </a:custGeom>
            <a:grpFill/>
            <a:ln w="571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6706350" y="3957900"/>
              <a:ext cx="10525" cy="10500"/>
            </a:xfrm>
            <a:custGeom>
              <a:avLst/>
              <a:gdLst/>
              <a:ahLst/>
              <a:cxnLst/>
              <a:rect l="l" t="t" r="r" b="b"/>
              <a:pathLst>
                <a:path w="421" h="420" fill="none" extrusionOk="0">
                  <a:moveTo>
                    <a:pt x="1" y="1"/>
                  </a:moveTo>
                  <a:lnTo>
                    <a:pt x="420" y="420"/>
                  </a:lnTo>
                </a:path>
              </a:pathLst>
            </a:custGeom>
            <a:grpFill/>
            <a:ln w="571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6578700" y="3909300"/>
              <a:ext cx="14300" cy="25"/>
            </a:xfrm>
            <a:custGeom>
              <a:avLst/>
              <a:gdLst/>
              <a:ahLst/>
              <a:cxnLst/>
              <a:rect l="l" t="t" r="r" b="b"/>
              <a:pathLst>
                <a:path w="572" h="1" fill="none" extrusionOk="0">
                  <a:moveTo>
                    <a:pt x="0" y="1"/>
                  </a:moveTo>
                  <a:lnTo>
                    <a:pt x="572" y="1"/>
                  </a:lnTo>
                </a:path>
              </a:pathLst>
            </a:custGeom>
            <a:grpFill/>
            <a:ln w="571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01;p7"/>
            <p:cNvSpPr/>
            <p:nvPr/>
          </p:nvSpPr>
          <p:spPr>
            <a:xfrm>
              <a:off x="6725425" y="3909300"/>
              <a:ext cx="15250" cy="25"/>
            </a:xfrm>
            <a:custGeom>
              <a:avLst/>
              <a:gdLst/>
              <a:ahLst/>
              <a:cxnLst/>
              <a:rect l="l" t="t" r="r" b="b"/>
              <a:pathLst>
                <a:path w="610" h="1" fill="none" extrusionOk="0">
                  <a:moveTo>
                    <a:pt x="0" y="1"/>
                  </a:moveTo>
                  <a:lnTo>
                    <a:pt x="610" y="1"/>
                  </a:lnTo>
                </a:path>
              </a:pathLst>
            </a:custGeom>
            <a:grpFill/>
            <a:ln w="571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2;p7"/>
            <p:cNvSpPr/>
            <p:nvPr/>
          </p:nvSpPr>
          <p:spPr>
            <a:xfrm>
              <a:off x="6602500" y="3957900"/>
              <a:ext cx="10525" cy="10500"/>
            </a:xfrm>
            <a:custGeom>
              <a:avLst/>
              <a:gdLst/>
              <a:ahLst/>
              <a:cxnLst/>
              <a:rect l="l" t="t" r="r" b="b"/>
              <a:pathLst>
                <a:path w="421" h="420" fill="none" extrusionOk="0">
                  <a:moveTo>
                    <a:pt x="1" y="420"/>
                  </a:moveTo>
                  <a:lnTo>
                    <a:pt x="420" y="1"/>
                  </a:lnTo>
                </a:path>
              </a:pathLst>
            </a:custGeom>
            <a:grpFill/>
            <a:ln w="571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3;p7"/>
            <p:cNvSpPr/>
            <p:nvPr/>
          </p:nvSpPr>
          <p:spPr>
            <a:xfrm>
              <a:off x="6706350" y="3854050"/>
              <a:ext cx="10525" cy="9550"/>
            </a:xfrm>
            <a:custGeom>
              <a:avLst/>
              <a:gdLst/>
              <a:ahLst/>
              <a:cxnLst/>
              <a:rect l="l" t="t" r="r" b="b"/>
              <a:pathLst>
                <a:path w="421" h="382" fill="none" extrusionOk="0">
                  <a:moveTo>
                    <a:pt x="1" y="382"/>
                  </a:moveTo>
                  <a:lnTo>
                    <a:pt x="420" y="1"/>
                  </a:lnTo>
                </a:path>
              </a:pathLst>
            </a:custGeom>
            <a:grpFill/>
            <a:ln w="571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" name="Přímá spojnice 2"/>
          <p:cNvCxnSpPr/>
          <p:nvPr/>
        </p:nvCxnSpPr>
        <p:spPr>
          <a:xfrm flipV="1">
            <a:off x="782571" y="981415"/>
            <a:ext cx="6222078" cy="6077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Přímá spojnice 133"/>
          <p:cNvCxnSpPr/>
          <p:nvPr/>
        </p:nvCxnSpPr>
        <p:spPr>
          <a:xfrm flipV="1">
            <a:off x="788055" y="1156080"/>
            <a:ext cx="6231460" cy="9483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Přímá spojnice 134"/>
          <p:cNvCxnSpPr/>
          <p:nvPr/>
        </p:nvCxnSpPr>
        <p:spPr>
          <a:xfrm flipV="1">
            <a:off x="788055" y="1298239"/>
            <a:ext cx="6231460" cy="18125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Přímá spojnice 135"/>
          <p:cNvCxnSpPr/>
          <p:nvPr/>
        </p:nvCxnSpPr>
        <p:spPr>
          <a:xfrm flipV="1">
            <a:off x="802871" y="1428069"/>
            <a:ext cx="6291254" cy="236989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Zástupný symbol pro text 2"/>
          <p:cNvSpPr>
            <a:spLocks noGrp="1"/>
          </p:cNvSpPr>
          <p:nvPr>
            <p:ph type="body" idx="1"/>
          </p:nvPr>
        </p:nvSpPr>
        <p:spPr>
          <a:xfrm>
            <a:off x="6863683" y="1751139"/>
            <a:ext cx="2258160" cy="2465576"/>
          </a:xfrm>
        </p:spPr>
        <p:txBody>
          <a:bodyPr/>
          <a:lstStyle/>
          <a:p>
            <a:r>
              <a:rPr lang="cs-CZ" dirty="0" smtClean="0"/>
              <a:t>Nízké slunce</a:t>
            </a:r>
          </a:p>
          <a:p>
            <a:r>
              <a:rPr lang="cs-CZ" dirty="0" smtClean="0"/>
              <a:t>Východ</a:t>
            </a:r>
          </a:p>
          <a:p>
            <a:r>
              <a:rPr lang="cs-CZ" dirty="0" smtClean="0"/>
              <a:t>Západ</a:t>
            </a:r>
          </a:p>
          <a:p>
            <a:r>
              <a:rPr lang="cs-CZ" dirty="0" smtClean="0"/>
              <a:t>Prostranství</a:t>
            </a:r>
          </a:p>
          <a:p>
            <a:r>
              <a:rPr lang="cs-CZ" dirty="0" smtClean="0"/>
              <a:t>Problém</a:t>
            </a:r>
            <a:endParaRPr lang="cs-CZ" dirty="0"/>
          </a:p>
        </p:txBody>
      </p:sp>
      <p:pic>
        <p:nvPicPr>
          <p:cNvPr id="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1406" y="1856365"/>
            <a:ext cx="2325645" cy="220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Google Shape;556;p39"/>
          <p:cNvSpPr/>
          <p:nvPr/>
        </p:nvSpPr>
        <p:spPr>
          <a:xfrm>
            <a:off x="4426419" y="2421469"/>
            <a:ext cx="1523339" cy="1523432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59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ssolve/>
      </p:transition>
    </mc:Choice>
    <mc:Fallback xmlns=""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theme/theme1.xml><?xml version="1.0" encoding="utf-8"?>
<a:theme xmlns:a="http://schemas.openxmlformats.org/drawingml/2006/main" name="Laertes template">
  <a:themeElements>
    <a:clrScheme name="Custom 347">
      <a:dk1>
        <a:srgbClr val="000000"/>
      </a:dk1>
      <a:lt1>
        <a:srgbClr val="FFFFFF"/>
      </a:lt1>
      <a:dk2>
        <a:srgbClr val="434343"/>
      </a:dk2>
      <a:lt2>
        <a:srgbClr val="F3F3F3"/>
      </a:lt2>
      <a:accent1>
        <a:srgbClr val="F55C21"/>
      </a:accent1>
      <a:accent2>
        <a:srgbClr val="BA3B21"/>
      </a:accent2>
      <a:accent3>
        <a:srgbClr val="661201"/>
      </a:accent3>
      <a:accent4>
        <a:srgbClr val="27272D"/>
      </a:accent4>
      <a:accent5>
        <a:srgbClr val="4F4F5C"/>
      </a:accent5>
      <a:accent6>
        <a:srgbClr val="D4D3D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6802</TotalTime>
  <Words>1830</Words>
  <Application>Microsoft Office PowerPoint</Application>
  <PresentationFormat>Předvádění na obrazovce (16:9)</PresentationFormat>
  <Paragraphs>622</Paragraphs>
  <Slides>79</Slides>
  <Notes>34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7" baseType="lpstr">
      <vt:lpstr>Arial</vt:lpstr>
      <vt:lpstr>Arial Black</vt:lpstr>
      <vt:lpstr>Calibri</vt:lpstr>
      <vt:lpstr>Encode Sans</vt:lpstr>
      <vt:lpstr>Encode Sans ExtraLight</vt:lpstr>
      <vt:lpstr>Impact</vt:lpstr>
      <vt:lpstr>Laertes template</vt:lpstr>
      <vt:lpstr>Image</vt:lpstr>
      <vt:lpstr>Prezentace aplikace PowerPoint</vt:lpstr>
      <vt:lpstr>Prezentace aplikace PowerPoint</vt:lpstr>
      <vt:lpstr>Prezentace aplikace PowerPoint</vt:lpstr>
      <vt:lpstr>VLIVY OKOLNÍHO PROSTŘEDÍ</vt:lpstr>
      <vt:lpstr>VLIVY PŘÍRODNÍHO PROSTŘEDÍ A POČASÍ</vt:lpstr>
      <vt:lpstr>IR BARIÉRA – PRINCIP ČINNOSTI</vt:lpstr>
      <vt:lpstr>IR BARIÉRA – PRINCIP ČINNOSTI</vt:lpstr>
      <vt:lpstr>IR BARIÉRA – PRINCIP ČINNOSTI</vt:lpstr>
      <vt:lpstr>IR BARIÉRA – PRINCIP ČINNOSTI</vt:lpstr>
      <vt:lpstr>MIKROVLNNÁ BARIÉRA – PRINCIP ČINNOSTI</vt:lpstr>
      <vt:lpstr>MIKROVLNNÁ BARIÉRA – PRINCIP ČINNOSTI</vt:lpstr>
      <vt:lpstr>ABSOLUTE – PRINCIP ČINNOSTI</vt:lpstr>
      <vt:lpstr>ABSOLUTE – PRINCIP ČINNOSTI</vt:lpstr>
      <vt:lpstr>FALEŠNÉ POPLACHY A REALITA</vt:lpstr>
      <vt:lpstr>FALEŠNÉ POPLACHY A REALITA</vt:lpstr>
      <vt:lpstr>FALEŠNÉ POPLACHY A REALITA</vt:lpstr>
      <vt:lpstr>FALEŠNÉ POPLACHY A REALITA</vt:lpstr>
      <vt:lpstr>FALEŠNÉ POPLACHY A REALITA</vt:lpstr>
      <vt:lpstr>JAK SE DÁ BOJOVAT</vt:lpstr>
      <vt:lpstr>JAK SE DÁ BOJOVAT</vt:lpstr>
      <vt:lpstr>JAK SE DÁ BOJOVAT</vt:lpstr>
      <vt:lpstr>JAK SE DÁ BOJOVAT</vt:lpstr>
      <vt:lpstr>JAK SE DÁ BOJOVAT</vt:lpstr>
      <vt:lpstr>JAK SE DÁ BOJOVAT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PŘEHLED TECHNOLOGIÍ</vt:lpstr>
      <vt:lpstr>PŘEHLED TECHNOLOGIÍ</vt:lpstr>
      <vt:lpstr>DUÁLNÍ TECHNOLOGIE ABSOLUTE</vt:lpstr>
      <vt:lpstr>DUÁLNÍ TECHNOLOGIE ABSOLUTE</vt:lpstr>
      <vt:lpstr>DUÁLNÍ TECHNOLOGIE ABSOLUTE</vt:lpstr>
      <vt:lpstr>DUÁLNÍ TECNOLOGIE ABSOLUTE</vt:lpstr>
      <vt:lpstr>Prezentace aplikace PowerPoint</vt:lpstr>
      <vt:lpstr>PROPOJENÍ S IPLOG METEL TVOŘÍ NÁKLADOVĚ EFEKTIVNÍ, BEZPEČNÝ SYSTÉM </vt:lpstr>
      <vt:lpstr>METEL IPLOG-G2E-RE8.2E a IPLOG-G2E-01-RE8.2E</vt:lpstr>
      <vt:lpstr>MIKROVLNY</vt:lpstr>
      <vt:lpstr>MIKROVLNY</vt:lpstr>
      <vt:lpstr>Prezentace aplikace PowerPoint</vt:lpstr>
      <vt:lpstr>INFRABARIÉRY VE SLOUPECH</vt:lpstr>
      <vt:lpstr>INFRABARIÉRY VE SLOUPECH</vt:lpstr>
      <vt:lpstr>INFRABARIÉRY VE SLOUPECH</vt:lpstr>
      <vt:lpstr>Prezentace aplikace PowerPoint</vt:lpstr>
      <vt:lpstr>SAMOSTATNÉ INFRAZÁVORY BAD / BAT</vt:lpstr>
      <vt:lpstr>SAMOSTATNÉ UNIVERZÁLNÍ HLINÍKOVÉ SLOUPY BEC</vt:lpstr>
      <vt:lpstr>SAMOSTATNÉ UNIVERZÁLNÍ HLINÍKOVÉ SLOUPY BET</vt:lpstr>
      <vt:lpstr>IR MINIBARIÉRY BA30</vt:lpstr>
      <vt:lpstr>IR MINIBARIÉRY BA100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POKUD JE TŘEBA, PROPOJÍME VŠE DO JEDNOHO CELKU</vt:lpstr>
      <vt:lpstr>Prezentace aplikace PowerPoint</vt:lpstr>
      <vt:lpstr>SICURFLEX A JEHO VARIANTY</vt:lpstr>
      <vt:lpstr>Prezentace aplikace PowerPoint</vt:lpstr>
      <vt:lpstr>Prezentace aplikace PowerPoint</vt:lpstr>
      <vt:lpstr>Prezentace aplikace PowerPoint</vt:lpstr>
      <vt:lpstr>INFRATRONIC</vt:lpstr>
      <vt:lpstr>VENKOVNÍ DETEKTORY</vt:lpstr>
      <vt:lpstr>VENKOVNÍ DETEKTORY</vt:lpstr>
      <vt:lpstr>Prezentace aplikace PowerPoint</vt:lpstr>
      <vt:lpstr>Prezentace aplikace PowerPoint</vt:lpstr>
      <vt:lpstr>MOBILNÍ KAMEROVÝ BOD</vt:lpstr>
      <vt:lpstr>VIRTUÁLNÍ A MECHANICKÉ TURNIKETY</vt:lpstr>
      <vt:lpstr>EZS S AUTOMATIZACÍ INIM</vt:lpstr>
      <vt:lpstr>DETEKCE POHYBU A INTELIGENTNÍ ANALÝZY OBRAZU</vt:lpstr>
      <vt:lpstr>ROZPOZNÁVÁNÍ TVÁŘÍ, VOZIDEL, NÁVŠTĚVNÍ SYSTÉMY</vt:lpstr>
      <vt:lpstr>GEUTEBRUCK</vt:lpstr>
      <vt:lpstr>GEUTEBRUCK</vt:lpstr>
      <vt:lpstr>Prezentace aplikace PowerPoint</vt:lpstr>
      <vt:lpstr>Prezentace aplikace PowerPoint</vt:lpstr>
      <vt:lpstr>DĚKUJI  ZA POZORNOST  RADIM KARPÍŠEK</vt:lpstr>
      <vt:lpstr>DĚKUJI ZA POZORNOST</vt:lpstr>
      <vt:lpstr>DĚKUJI ZA POZORNOST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Radim Karpíšek</dc:creator>
  <cp:lastModifiedBy>Účet Microsoft</cp:lastModifiedBy>
  <cp:revision>281</cp:revision>
  <dcterms:modified xsi:type="dcterms:W3CDTF">2025-01-15T10:30:33Z</dcterms:modified>
</cp:coreProperties>
</file>